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B990EA-D54E-46D5-9287-99790C419F30}" v="10" dt="2022-11-03T19:07:25.6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 varScale="1">
        <p:scale>
          <a:sx n="85" d="100"/>
          <a:sy n="85" d="100"/>
        </p:scale>
        <p:origin x="367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imee Diaz Lyon" userId="cc08a9b5-9709-46e3-a66f-e9209184bb24" providerId="ADAL" clId="{25B990EA-D54E-46D5-9287-99790C419F30}"/>
    <pc:docChg chg="modSld">
      <pc:chgData name="Aimee Diaz Lyon" userId="cc08a9b5-9709-46e3-a66f-e9209184bb24" providerId="ADAL" clId="{25B990EA-D54E-46D5-9287-99790C419F30}" dt="2022-11-03T19:07:25.670" v="9" actId="20577"/>
      <pc:docMkLst>
        <pc:docMk/>
      </pc:docMkLst>
      <pc:sldChg chg="modSp">
        <pc:chgData name="Aimee Diaz Lyon" userId="cc08a9b5-9709-46e3-a66f-e9209184bb24" providerId="ADAL" clId="{25B990EA-D54E-46D5-9287-99790C419F30}" dt="2022-11-03T19:07:25.670" v="9" actId="20577"/>
        <pc:sldMkLst>
          <pc:docMk/>
          <pc:sldMk cId="4040611524" sldId="263"/>
        </pc:sldMkLst>
        <pc:graphicFrameChg chg="mod">
          <ac:chgData name="Aimee Diaz Lyon" userId="cc08a9b5-9709-46e3-a66f-e9209184bb24" providerId="ADAL" clId="{25B990EA-D54E-46D5-9287-99790C419F30}" dt="2022-11-03T19:07:25.670" v="9" actId="20577"/>
          <ac:graphicFrameMkLst>
            <pc:docMk/>
            <pc:sldMk cId="4040611524" sldId="263"/>
            <ac:graphicFrameMk id="9" creationId="{4A8531E6-C2B5-418D-8AD8-C822EC58C4BC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A5FBD2-ED13-4C61-90D0-354FE8390887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AFA1B93B-B08E-4F6D-8E01-718B5EB46865}">
      <dgm:prSet custT="1"/>
      <dgm:spPr/>
      <dgm:t>
        <a:bodyPr/>
        <a:lstStyle/>
        <a:p>
          <a:pPr algn="ctr"/>
          <a:r>
            <a:rPr lang="en-US" sz="2400" dirty="0"/>
            <a:t>Examples:</a:t>
          </a:r>
        </a:p>
      </dgm:t>
    </dgm:pt>
    <dgm:pt modelId="{8FE641C8-0DFC-404C-90D9-29E2A398DA48}" type="parTrans" cxnId="{665F55CF-4AF9-47F1-98EB-8852E0D8C930}">
      <dgm:prSet/>
      <dgm:spPr/>
      <dgm:t>
        <a:bodyPr/>
        <a:lstStyle/>
        <a:p>
          <a:endParaRPr lang="en-US" sz="2400"/>
        </a:p>
      </dgm:t>
    </dgm:pt>
    <dgm:pt modelId="{F0CCE180-DE8C-4643-A823-971AB2EFDECF}" type="sibTrans" cxnId="{665F55CF-4AF9-47F1-98EB-8852E0D8C930}">
      <dgm:prSet/>
      <dgm:spPr/>
      <dgm:t>
        <a:bodyPr/>
        <a:lstStyle/>
        <a:p>
          <a:endParaRPr lang="en-US" sz="2400"/>
        </a:p>
      </dgm:t>
    </dgm:pt>
    <dgm:pt modelId="{03564241-046B-4CD3-BF22-D9CD79F962EA}">
      <dgm:prSet custT="1"/>
      <dgm:spPr/>
      <dgm:t>
        <a:bodyPr/>
        <a:lstStyle/>
        <a:p>
          <a:r>
            <a:rPr lang="en-US" sz="2400" b="1" dirty="0"/>
            <a:t>Goal</a:t>
          </a:r>
          <a:r>
            <a:rPr lang="en-US" sz="2400" dirty="0"/>
            <a:t>: Timely and consistent access to prescription drug therapies.</a:t>
          </a:r>
        </a:p>
      </dgm:t>
    </dgm:pt>
    <dgm:pt modelId="{DD7C740F-DC2D-4A2C-A2EE-535488B1868D}" type="parTrans" cxnId="{463A7ED0-DE40-4483-9FFF-59D969098B6C}">
      <dgm:prSet/>
      <dgm:spPr/>
      <dgm:t>
        <a:bodyPr/>
        <a:lstStyle/>
        <a:p>
          <a:endParaRPr lang="en-US" sz="2400"/>
        </a:p>
      </dgm:t>
    </dgm:pt>
    <dgm:pt modelId="{C406BC26-8193-4ADD-84D8-8400596CFC77}" type="sibTrans" cxnId="{463A7ED0-DE40-4483-9FFF-59D969098B6C}">
      <dgm:prSet/>
      <dgm:spPr/>
      <dgm:t>
        <a:bodyPr/>
        <a:lstStyle/>
        <a:p>
          <a:endParaRPr lang="en-US" sz="2400"/>
        </a:p>
      </dgm:t>
    </dgm:pt>
    <dgm:pt modelId="{03E2ED97-770A-4C67-B9D6-2FFD6433675B}">
      <dgm:prSet custT="1"/>
      <dgm:spPr/>
      <dgm:t>
        <a:bodyPr/>
        <a:lstStyle/>
        <a:p>
          <a:r>
            <a:rPr lang="en-US" sz="2400" b="1" dirty="0"/>
            <a:t>Goal</a:t>
          </a:r>
          <a:r>
            <a:rPr lang="en-US" sz="2400" dirty="0"/>
            <a:t>: Access to a new prescription drug therapy.</a:t>
          </a:r>
        </a:p>
      </dgm:t>
    </dgm:pt>
    <dgm:pt modelId="{545C8F1C-0949-4F67-9C2A-F08CCFFE5A73}" type="parTrans" cxnId="{B3450603-0102-4452-89F3-9D41ABA6D081}">
      <dgm:prSet/>
      <dgm:spPr/>
      <dgm:t>
        <a:bodyPr/>
        <a:lstStyle/>
        <a:p>
          <a:endParaRPr lang="en-US" sz="2400"/>
        </a:p>
      </dgm:t>
    </dgm:pt>
    <dgm:pt modelId="{5BD99A3C-24A1-4554-AD3C-E7FCDC9A0DA3}" type="sibTrans" cxnId="{B3450603-0102-4452-89F3-9D41ABA6D081}">
      <dgm:prSet/>
      <dgm:spPr/>
      <dgm:t>
        <a:bodyPr/>
        <a:lstStyle/>
        <a:p>
          <a:endParaRPr lang="en-US" sz="2400"/>
        </a:p>
      </dgm:t>
    </dgm:pt>
    <dgm:pt modelId="{976A6FEE-F643-4370-8C2A-1B6A449A5840}">
      <dgm:prSet custT="1"/>
      <dgm:spPr/>
      <dgm:t>
        <a:bodyPr/>
        <a:lstStyle/>
        <a:p>
          <a:r>
            <a:rPr lang="en-US" sz="2400" b="1" dirty="0"/>
            <a:t>Goal</a:t>
          </a:r>
          <a:r>
            <a:rPr lang="en-US" sz="2400" dirty="0"/>
            <a:t>: Reduce certain barriers intended to restrict access to prescription drug therapies.</a:t>
          </a:r>
        </a:p>
      </dgm:t>
    </dgm:pt>
    <dgm:pt modelId="{64A31783-5902-4886-802D-9C93B5B473D6}" type="parTrans" cxnId="{15780C7F-190A-4531-A9B8-C3133C0B8418}">
      <dgm:prSet/>
      <dgm:spPr/>
      <dgm:t>
        <a:bodyPr/>
        <a:lstStyle/>
        <a:p>
          <a:endParaRPr lang="en-US" sz="2400"/>
        </a:p>
      </dgm:t>
    </dgm:pt>
    <dgm:pt modelId="{751C5B3A-3126-4A83-AD96-32BEE1DBF53B}" type="sibTrans" cxnId="{15780C7F-190A-4531-A9B8-C3133C0B8418}">
      <dgm:prSet/>
      <dgm:spPr/>
      <dgm:t>
        <a:bodyPr/>
        <a:lstStyle/>
        <a:p>
          <a:endParaRPr lang="en-US" sz="2400"/>
        </a:p>
      </dgm:t>
    </dgm:pt>
    <dgm:pt modelId="{4E3CC1AB-2032-4CE0-A590-27DD864721FE}">
      <dgm:prSet custT="1"/>
      <dgm:spPr/>
      <dgm:t>
        <a:bodyPr/>
        <a:lstStyle/>
        <a:p>
          <a:r>
            <a:rPr lang="en-US" sz="2400" b="1" dirty="0"/>
            <a:t>Goal</a:t>
          </a:r>
          <a:r>
            <a:rPr lang="en-US" sz="2400" dirty="0"/>
            <a:t>: Access to certain tests to help identify timely and appropriate therapy for patients.</a:t>
          </a:r>
        </a:p>
      </dgm:t>
    </dgm:pt>
    <dgm:pt modelId="{A87C1A11-B18C-428A-BC4E-A3FA0B54AD2C}" type="parTrans" cxnId="{0816A9B8-3F2A-4E97-AC8F-2EADA2068709}">
      <dgm:prSet/>
      <dgm:spPr/>
      <dgm:t>
        <a:bodyPr/>
        <a:lstStyle/>
        <a:p>
          <a:endParaRPr lang="en-US" sz="2400"/>
        </a:p>
      </dgm:t>
    </dgm:pt>
    <dgm:pt modelId="{71D43880-5AB7-4B35-9B6C-C488CEBA836A}" type="sibTrans" cxnId="{0816A9B8-3F2A-4E97-AC8F-2EADA2068709}">
      <dgm:prSet/>
      <dgm:spPr/>
      <dgm:t>
        <a:bodyPr/>
        <a:lstStyle/>
        <a:p>
          <a:endParaRPr lang="en-US" sz="2400"/>
        </a:p>
      </dgm:t>
    </dgm:pt>
    <dgm:pt modelId="{4B06CE97-BA60-4E79-A777-380B3C4A9462}" type="pres">
      <dgm:prSet presAssocID="{84A5FBD2-ED13-4C61-90D0-354FE8390887}" presName="linear" presStyleCnt="0">
        <dgm:presLayoutVars>
          <dgm:animLvl val="lvl"/>
          <dgm:resizeHandles val="exact"/>
        </dgm:presLayoutVars>
      </dgm:prSet>
      <dgm:spPr/>
    </dgm:pt>
    <dgm:pt modelId="{985216C5-C7C1-4F87-8873-270D9F265BED}" type="pres">
      <dgm:prSet presAssocID="{AFA1B93B-B08E-4F6D-8E01-718B5EB46865}" presName="parentText" presStyleLbl="node1" presStyleIdx="0" presStyleCnt="1" custScaleY="60749">
        <dgm:presLayoutVars>
          <dgm:chMax val="0"/>
          <dgm:bulletEnabled val="1"/>
        </dgm:presLayoutVars>
      </dgm:prSet>
      <dgm:spPr/>
    </dgm:pt>
    <dgm:pt modelId="{2F5C4CFD-19F3-4AB4-9E38-4D0A678ACF26}" type="pres">
      <dgm:prSet presAssocID="{AFA1B93B-B08E-4F6D-8E01-718B5EB46865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B3450603-0102-4452-89F3-9D41ABA6D081}" srcId="{AFA1B93B-B08E-4F6D-8E01-718B5EB46865}" destId="{03E2ED97-770A-4C67-B9D6-2FFD6433675B}" srcOrd="1" destOrd="0" parTransId="{545C8F1C-0949-4F67-9C2A-F08CCFFE5A73}" sibTransId="{5BD99A3C-24A1-4554-AD3C-E7FCDC9A0DA3}"/>
    <dgm:cxn modelId="{ED58750D-A3F7-48AE-8794-E8325405BD3A}" type="presOf" srcId="{4E3CC1AB-2032-4CE0-A590-27DD864721FE}" destId="{2F5C4CFD-19F3-4AB4-9E38-4D0A678ACF26}" srcOrd="0" destOrd="3" presId="urn:microsoft.com/office/officeart/2005/8/layout/vList2"/>
    <dgm:cxn modelId="{15780C7F-190A-4531-A9B8-C3133C0B8418}" srcId="{AFA1B93B-B08E-4F6D-8E01-718B5EB46865}" destId="{976A6FEE-F643-4370-8C2A-1B6A449A5840}" srcOrd="2" destOrd="0" parTransId="{64A31783-5902-4886-802D-9C93B5B473D6}" sibTransId="{751C5B3A-3126-4A83-AD96-32BEE1DBF53B}"/>
    <dgm:cxn modelId="{C4E3A18D-498D-4B93-BEEA-7AF55F829990}" type="presOf" srcId="{976A6FEE-F643-4370-8C2A-1B6A449A5840}" destId="{2F5C4CFD-19F3-4AB4-9E38-4D0A678ACF26}" srcOrd="0" destOrd="2" presId="urn:microsoft.com/office/officeart/2005/8/layout/vList2"/>
    <dgm:cxn modelId="{447CC6A1-C687-49C2-9F6C-F7E455FDB5FA}" type="presOf" srcId="{84A5FBD2-ED13-4C61-90D0-354FE8390887}" destId="{4B06CE97-BA60-4E79-A777-380B3C4A9462}" srcOrd="0" destOrd="0" presId="urn:microsoft.com/office/officeart/2005/8/layout/vList2"/>
    <dgm:cxn modelId="{B46CCEB5-A5A1-4F0E-8BD3-EFD9D5C23344}" type="presOf" srcId="{AFA1B93B-B08E-4F6D-8E01-718B5EB46865}" destId="{985216C5-C7C1-4F87-8873-270D9F265BED}" srcOrd="0" destOrd="0" presId="urn:microsoft.com/office/officeart/2005/8/layout/vList2"/>
    <dgm:cxn modelId="{0816A9B8-3F2A-4E97-AC8F-2EADA2068709}" srcId="{AFA1B93B-B08E-4F6D-8E01-718B5EB46865}" destId="{4E3CC1AB-2032-4CE0-A590-27DD864721FE}" srcOrd="3" destOrd="0" parTransId="{A87C1A11-B18C-428A-BC4E-A3FA0B54AD2C}" sibTransId="{71D43880-5AB7-4B35-9B6C-C488CEBA836A}"/>
    <dgm:cxn modelId="{F7C82CCD-FB5C-41C4-A424-32A6C2D9CAA4}" type="presOf" srcId="{03E2ED97-770A-4C67-B9D6-2FFD6433675B}" destId="{2F5C4CFD-19F3-4AB4-9E38-4D0A678ACF26}" srcOrd="0" destOrd="1" presId="urn:microsoft.com/office/officeart/2005/8/layout/vList2"/>
    <dgm:cxn modelId="{665F55CF-4AF9-47F1-98EB-8852E0D8C930}" srcId="{84A5FBD2-ED13-4C61-90D0-354FE8390887}" destId="{AFA1B93B-B08E-4F6D-8E01-718B5EB46865}" srcOrd="0" destOrd="0" parTransId="{8FE641C8-0DFC-404C-90D9-29E2A398DA48}" sibTransId="{F0CCE180-DE8C-4643-A823-971AB2EFDECF}"/>
    <dgm:cxn modelId="{463A7ED0-DE40-4483-9FFF-59D969098B6C}" srcId="{AFA1B93B-B08E-4F6D-8E01-718B5EB46865}" destId="{03564241-046B-4CD3-BF22-D9CD79F962EA}" srcOrd="0" destOrd="0" parTransId="{DD7C740F-DC2D-4A2C-A2EE-535488B1868D}" sibTransId="{C406BC26-8193-4ADD-84D8-8400596CFC77}"/>
    <dgm:cxn modelId="{32570AF0-C690-4076-BA5C-3EAD57654DDB}" type="presOf" srcId="{03564241-046B-4CD3-BF22-D9CD79F962EA}" destId="{2F5C4CFD-19F3-4AB4-9E38-4D0A678ACF26}" srcOrd="0" destOrd="0" presId="urn:microsoft.com/office/officeart/2005/8/layout/vList2"/>
    <dgm:cxn modelId="{C9E75209-C687-4838-AB34-4D5355C111DE}" type="presParOf" srcId="{4B06CE97-BA60-4E79-A777-380B3C4A9462}" destId="{985216C5-C7C1-4F87-8873-270D9F265BED}" srcOrd="0" destOrd="0" presId="urn:microsoft.com/office/officeart/2005/8/layout/vList2"/>
    <dgm:cxn modelId="{EDC85576-3ADF-413C-8C22-0A6D93C959FC}" type="presParOf" srcId="{4B06CE97-BA60-4E79-A777-380B3C4A9462}" destId="{2F5C4CFD-19F3-4AB4-9E38-4D0A678ACF2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B9030D6-77C5-45E4-8E9C-3A668245D197}" type="doc">
      <dgm:prSet loTypeId="urn:microsoft.com/office/officeart/2008/layout/VerticalCircle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93FC444-C63B-4E5A-BC69-3200D1C2B5E4}">
      <dgm:prSet custT="1"/>
      <dgm:spPr/>
      <dgm:t>
        <a:bodyPr/>
        <a:lstStyle/>
        <a:p>
          <a:pPr algn="l"/>
          <a:r>
            <a:rPr lang="en-US" sz="3200" dirty="0"/>
            <a:t>Do not get discouraged!</a:t>
          </a:r>
        </a:p>
      </dgm:t>
    </dgm:pt>
    <dgm:pt modelId="{8C5CFFA0-A749-44CD-8751-9916EF34264F}" type="parTrans" cxnId="{B3467B33-E99B-4C6C-B51D-16C25AF3731A}">
      <dgm:prSet/>
      <dgm:spPr/>
      <dgm:t>
        <a:bodyPr/>
        <a:lstStyle/>
        <a:p>
          <a:pPr algn="l"/>
          <a:endParaRPr lang="en-US" sz="3200"/>
        </a:p>
      </dgm:t>
    </dgm:pt>
    <dgm:pt modelId="{6A9C1C19-A8A1-45F9-8E9A-7C6EE38443DB}" type="sibTrans" cxnId="{B3467B33-E99B-4C6C-B51D-16C25AF3731A}">
      <dgm:prSet/>
      <dgm:spPr/>
      <dgm:t>
        <a:bodyPr/>
        <a:lstStyle/>
        <a:p>
          <a:pPr algn="l"/>
          <a:endParaRPr lang="en-US" sz="3200"/>
        </a:p>
      </dgm:t>
    </dgm:pt>
    <dgm:pt modelId="{096DF29E-B5F0-4C3B-9124-064C5A8F2EC9}">
      <dgm:prSet custT="1"/>
      <dgm:spPr/>
      <dgm:t>
        <a:bodyPr/>
        <a:lstStyle/>
        <a:p>
          <a:pPr algn="l"/>
          <a:r>
            <a:rPr lang="en-US" sz="3200" dirty="0"/>
            <a:t>Hard work  and advocacy can make a difference.</a:t>
          </a:r>
        </a:p>
      </dgm:t>
    </dgm:pt>
    <dgm:pt modelId="{5BC34BBC-8755-4475-91C5-726BC816FA3A}" type="parTrans" cxnId="{84F0E941-900F-48EB-9899-03978636345C}">
      <dgm:prSet/>
      <dgm:spPr/>
      <dgm:t>
        <a:bodyPr/>
        <a:lstStyle/>
        <a:p>
          <a:pPr algn="l"/>
          <a:endParaRPr lang="en-US" sz="3200"/>
        </a:p>
      </dgm:t>
    </dgm:pt>
    <dgm:pt modelId="{8388C617-20C3-4667-88A8-728B45856F8B}" type="sibTrans" cxnId="{84F0E941-900F-48EB-9899-03978636345C}">
      <dgm:prSet/>
      <dgm:spPr/>
      <dgm:t>
        <a:bodyPr/>
        <a:lstStyle/>
        <a:p>
          <a:pPr algn="l"/>
          <a:endParaRPr lang="en-US" sz="3200"/>
        </a:p>
      </dgm:t>
    </dgm:pt>
    <dgm:pt modelId="{10277EAB-1A77-4330-A691-1DDB724F3D22}" type="pres">
      <dgm:prSet presAssocID="{2B9030D6-77C5-45E4-8E9C-3A668245D197}" presName="Name0" presStyleCnt="0">
        <dgm:presLayoutVars>
          <dgm:dir/>
        </dgm:presLayoutVars>
      </dgm:prSet>
      <dgm:spPr/>
    </dgm:pt>
    <dgm:pt modelId="{948BE103-2309-4E40-9C7C-1CACDD1D5D1E}" type="pres">
      <dgm:prSet presAssocID="{D93FC444-C63B-4E5A-BC69-3200D1C2B5E4}" presName="noChildren" presStyleCnt="0"/>
      <dgm:spPr/>
    </dgm:pt>
    <dgm:pt modelId="{2078A89F-196A-4195-A9AB-B3DACD9F2C58}" type="pres">
      <dgm:prSet presAssocID="{D93FC444-C63B-4E5A-BC69-3200D1C2B5E4}" presName="gap" presStyleCnt="0"/>
      <dgm:spPr/>
    </dgm:pt>
    <dgm:pt modelId="{A4F443C0-EA45-4A34-9CCB-FB0EA14A4F11}" type="pres">
      <dgm:prSet presAssocID="{D93FC444-C63B-4E5A-BC69-3200D1C2B5E4}" presName="medCircle2" presStyleLbl="vennNode1" presStyleIdx="0" presStyleCnt="2"/>
      <dgm:spPr/>
    </dgm:pt>
    <dgm:pt modelId="{C9A94FEF-955B-4AD2-AEF3-F92348BE389F}" type="pres">
      <dgm:prSet presAssocID="{D93FC444-C63B-4E5A-BC69-3200D1C2B5E4}" presName="txLvlOnly1" presStyleLbl="revTx" presStyleIdx="0" presStyleCnt="2"/>
      <dgm:spPr/>
    </dgm:pt>
    <dgm:pt modelId="{8E13F8C7-63E9-4D6A-B8A2-EFAFB3E4BE1F}" type="pres">
      <dgm:prSet presAssocID="{096DF29E-B5F0-4C3B-9124-064C5A8F2EC9}" presName="noChildren" presStyleCnt="0"/>
      <dgm:spPr/>
    </dgm:pt>
    <dgm:pt modelId="{DFB65F88-371D-4F7A-A836-4EA1CE414271}" type="pres">
      <dgm:prSet presAssocID="{096DF29E-B5F0-4C3B-9124-064C5A8F2EC9}" presName="gap" presStyleCnt="0"/>
      <dgm:spPr/>
    </dgm:pt>
    <dgm:pt modelId="{9B218347-3DEB-4B1F-AB6C-79BA03C14E17}" type="pres">
      <dgm:prSet presAssocID="{096DF29E-B5F0-4C3B-9124-064C5A8F2EC9}" presName="medCircle2" presStyleLbl="vennNode1" presStyleIdx="1" presStyleCnt="2"/>
      <dgm:spPr/>
    </dgm:pt>
    <dgm:pt modelId="{7A16B69E-88E9-4857-81C2-B77D76DAD6F2}" type="pres">
      <dgm:prSet presAssocID="{096DF29E-B5F0-4C3B-9124-064C5A8F2EC9}" presName="txLvlOnly1" presStyleLbl="revTx" presStyleIdx="1" presStyleCnt="2"/>
      <dgm:spPr/>
    </dgm:pt>
  </dgm:ptLst>
  <dgm:cxnLst>
    <dgm:cxn modelId="{8570470B-776E-4E17-BCA7-1FABCBB3116E}" type="presOf" srcId="{2B9030D6-77C5-45E4-8E9C-3A668245D197}" destId="{10277EAB-1A77-4330-A691-1DDB724F3D22}" srcOrd="0" destOrd="0" presId="urn:microsoft.com/office/officeart/2008/layout/VerticalCircleList"/>
    <dgm:cxn modelId="{B3467B33-E99B-4C6C-B51D-16C25AF3731A}" srcId="{2B9030D6-77C5-45E4-8E9C-3A668245D197}" destId="{D93FC444-C63B-4E5A-BC69-3200D1C2B5E4}" srcOrd="0" destOrd="0" parTransId="{8C5CFFA0-A749-44CD-8751-9916EF34264F}" sibTransId="{6A9C1C19-A8A1-45F9-8E9A-7C6EE38443DB}"/>
    <dgm:cxn modelId="{94617B37-7E3C-4DC8-90E4-C379E841C11B}" type="presOf" srcId="{D93FC444-C63B-4E5A-BC69-3200D1C2B5E4}" destId="{C9A94FEF-955B-4AD2-AEF3-F92348BE389F}" srcOrd="0" destOrd="0" presId="urn:microsoft.com/office/officeart/2008/layout/VerticalCircleList"/>
    <dgm:cxn modelId="{84F0E941-900F-48EB-9899-03978636345C}" srcId="{2B9030D6-77C5-45E4-8E9C-3A668245D197}" destId="{096DF29E-B5F0-4C3B-9124-064C5A8F2EC9}" srcOrd="1" destOrd="0" parTransId="{5BC34BBC-8755-4475-91C5-726BC816FA3A}" sibTransId="{8388C617-20C3-4667-88A8-728B45856F8B}"/>
    <dgm:cxn modelId="{1F2B179B-279E-4D2C-97B2-00E80C51B398}" type="presOf" srcId="{096DF29E-B5F0-4C3B-9124-064C5A8F2EC9}" destId="{7A16B69E-88E9-4857-81C2-B77D76DAD6F2}" srcOrd="0" destOrd="0" presId="urn:microsoft.com/office/officeart/2008/layout/VerticalCircleList"/>
    <dgm:cxn modelId="{7736D5CA-9E29-4877-99DD-998B75D7EB45}" type="presParOf" srcId="{10277EAB-1A77-4330-A691-1DDB724F3D22}" destId="{948BE103-2309-4E40-9C7C-1CACDD1D5D1E}" srcOrd="0" destOrd="0" presId="urn:microsoft.com/office/officeart/2008/layout/VerticalCircleList"/>
    <dgm:cxn modelId="{5D24B06E-E0BE-4182-A721-B703B900A676}" type="presParOf" srcId="{948BE103-2309-4E40-9C7C-1CACDD1D5D1E}" destId="{2078A89F-196A-4195-A9AB-B3DACD9F2C58}" srcOrd="0" destOrd="0" presId="urn:microsoft.com/office/officeart/2008/layout/VerticalCircleList"/>
    <dgm:cxn modelId="{94F61F02-9D4B-486C-9DB7-832CA52EA083}" type="presParOf" srcId="{948BE103-2309-4E40-9C7C-1CACDD1D5D1E}" destId="{A4F443C0-EA45-4A34-9CCB-FB0EA14A4F11}" srcOrd="1" destOrd="0" presId="urn:microsoft.com/office/officeart/2008/layout/VerticalCircleList"/>
    <dgm:cxn modelId="{3EFD20E7-087A-4B5B-A445-D4C59B2A9642}" type="presParOf" srcId="{948BE103-2309-4E40-9C7C-1CACDD1D5D1E}" destId="{C9A94FEF-955B-4AD2-AEF3-F92348BE389F}" srcOrd="2" destOrd="0" presId="urn:microsoft.com/office/officeart/2008/layout/VerticalCircleList"/>
    <dgm:cxn modelId="{BB27A6B2-0925-44A2-AA3C-E0C922D133BD}" type="presParOf" srcId="{10277EAB-1A77-4330-A691-1DDB724F3D22}" destId="{8E13F8C7-63E9-4D6A-B8A2-EFAFB3E4BE1F}" srcOrd="1" destOrd="0" presId="urn:microsoft.com/office/officeart/2008/layout/VerticalCircleList"/>
    <dgm:cxn modelId="{3B9E9CDB-5CC4-46F1-AC07-2CAC3CD4B31F}" type="presParOf" srcId="{8E13F8C7-63E9-4D6A-B8A2-EFAFB3E4BE1F}" destId="{DFB65F88-371D-4F7A-A836-4EA1CE414271}" srcOrd="0" destOrd="0" presId="urn:microsoft.com/office/officeart/2008/layout/VerticalCircleList"/>
    <dgm:cxn modelId="{3EA8C1E3-793E-40BD-84E8-347C76129302}" type="presParOf" srcId="{8E13F8C7-63E9-4D6A-B8A2-EFAFB3E4BE1F}" destId="{9B218347-3DEB-4B1F-AB6C-79BA03C14E17}" srcOrd="1" destOrd="0" presId="urn:microsoft.com/office/officeart/2008/layout/VerticalCircleList"/>
    <dgm:cxn modelId="{787CE30B-B790-4067-BD0E-A739B22537D7}" type="presParOf" srcId="{8E13F8C7-63E9-4D6A-B8A2-EFAFB3E4BE1F}" destId="{7A16B69E-88E9-4857-81C2-B77D76DAD6F2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A5FBD2-ED13-4C61-90D0-354FE8390887}" type="doc">
      <dgm:prSet loTypeId="urn:microsoft.com/office/officeart/2005/8/layout/process4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99FF27CD-DD4E-4B32-9B3C-D6A64815F955}">
      <dgm:prSet/>
      <dgm:spPr/>
      <dgm:t>
        <a:bodyPr/>
        <a:lstStyle/>
        <a:p>
          <a:r>
            <a:rPr lang="en-US" dirty="0"/>
            <a:t>Include national and state specific information.</a:t>
          </a:r>
        </a:p>
      </dgm:t>
    </dgm:pt>
    <dgm:pt modelId="{5B40F732-947E-4CC4-9B4F-77F230175FD3}" type="parTrans" cxnId="{F19C6B60-563A-48EB-B833-8E24BE65DBC7}">
      <dgm:prSet/>
      <dgm:spPr/>
      <dgm:t>
        <a:bodyPr/>
        <a:lstStyle/>
        <a:p>
          <a:endParaRPr lang="en-US"/>
        </a:p>
      </dgm:t>
    </dgm:pt>
    <dgm:pt modelId="{9E2774F6-9D33-46C3-AF6E-4CB04A7A0E90}" type="sibTrans" cxnId="{F19C6B60-563A-48EB-B833-8E24BE65DBC7}">
      <dgm:prSet/>
      <dgm:spPr/>
      <dgm:t>
        <a:bodyPr/>
        <a:lstStyle/>
        <a:p>
          <a:endParaRPr lang="en-US"/>
        </a:p>
      </dgm:t>
    </dgm:pt>
    <dgm:pt modelId="{98B595BC-4252-4980-AEEE-1AB7E6D343E1}">
      <dgm:prSet/>
      <dgm:spPr/>
      <dgm:t>
        <a:bodyPr/>
        <a:lstStyle/>
        <a:p>
          <a:r>
            <a:rPr lang="en-US" dirty="0"/>
            <a:t>Include information about the disease.</a:t>
          </a:r>
        </a:p>
      </dgm:t>
    </dgm:pt>
    <dgm:pt modelId="{975FDB83-74C4-480A-A3F8-2179AE862B5E}" type="parTrans" cxnId="{7B037846-DDD7-438C-8818-47A556306D36}">
      <dgm:prSet/>
      <dgm:spPr/>
      <dgm:t>
        <a:bodyPr/>
        <a:lstStyle/>
        <a:p>
          <a:endParaRPr lang="en-US"/>
        </a:p>
      </dgm:t>
    </dgm:pt>
    <dgm:pt modelId="{069384F5-21FE-4E12-BD07-07B007FC8CAB}" type="sibTrans" cxnId="{7B037846-DDD7-438C-8818-47A556306D36}">
      <dgm:prSet/>
      <dgm:spPr/>
      <dgm:t>
        <a:bodyPr/>
        <a:lstStyle/>
        <a:p>
          <a:endParaRPr lang="en-US"/>
        </a:p>
      </dgm:t>
    </dgm:pt>
    <dgm:pt modelId="{70E967D9-30D3-4FA7-A53B-6E71902CAD54}">
      <dgm:prSet/>
      <dgm:spPr/>
      <dgm:t>
        <a:bodyPr/>
        <a:lstStyle/>
        <a:p>
          <a:r>
            <a:rPr lang="en-US" dirty="0"/>
            <a:t>Is it a rare disease, is it an ultra rare disease?</a:t>
          </a:r>
        </a:p>
      </dgm:t>
    </dgm:pt>
    <dgm:pt modelId="{9E763EDC-EB96-4511-A923-EAE61B68909F}" type="parTrans" cxnId="{A893E4B0-9B57-4538-8339-8E6295F52DBC}">
      <dgm:prSet/>
      <dgm:spPr/>
      <dgm:t>
        <a:bodyPr/>
        <a:lstStyle/>
        <a:p>
          <a:endParaRPr lang="en-US"/>
        </a:p>
      </dgm:t>
    </dgm:pt>
    <dgm:pt modelId="{0B136829-97FF-44AA-A11D-46E493E5BC1D}" type="sibTrans" cxnId="{A893E4B0-9B57-4538-8339-8E6295F52DBC}">
      <dgm:prSet/>
      <dgm:spPr/>
      <dgm:t>
        <a:bodyPr/>
        <a:lstStyle/>
        <a:p>
          <a:endParaRPr lang="en-US"/>
        </a:p>
      </dgm:t>
    </dgm:pt>
    <dgm:pt modelId="{457FE704-E9E0-4BA9-8D5B-6A6069E9342F}">
      <dgm:prSet/>
      <dgm:spPr/>
      <dgm:t>
        <a:bodyPr/>
        <a:lstStyle/>
        <a:p>
          <a:r>
            <a:rPr lang="en-US" dirty="0"/>
            <a:t>Who is impacted? Any health care disparities?</a:t>
          </a:r>
        </a:p>
      </dgm:t>
    </dgm:pt>
    <dgm:pt modelId="{3926A0F8-23E2-4F7B-9324-D5AE18E718A6}" type="parTrans" cxnId="{674764B3-4554-410A-BC0E-862324493886}">
      <dgm:prSet/>
      <dgm:spPr/>
      <dgm:t>
        <a:bodyPr/>
        <a:lstStyle/>
        <a:p>
          <a:endParaRPr lang="en-US"/>
        </a:p>
      </dgm:t>
    </dgm:pt>
    <dgm:pt modelId="{5DDF5400-B400-421A-ACE6-604B8D5059DF}" type="sibTrans" cxnId="{674764B3-4554-410A-BC0E-862324493886}">
      <dgm:prSet/>
      <dgm:spPr/>
      <dgm:t>
        <a:bodyPr/>
        <a:lstStyle/>
        <a:p>
          <a:endParaRPr lang="en-US"/>
        </a:p>
      </dgm:t>
    </dgm:pt>
    <dgm:pt modelId="{A21992B9-7094-43D8-A01F-F227B9B8CE10}">
      <dgm:prSet/>
      <dgm:spPr/>
      <dgm:t>
        <a:bodyPr/>
        <a:lstStyle/>
        <a:p>
          <a:r>
            <a:rPr lang="en-US" dirty="0"/>
            <a:t>Include statistics such as hospital avoidance and return on investment numbers.</a:t>
          </a:r>
        </a:p>
      </dgm:t>
    </dgm:pt>
    <dgm:pt modelId="{98390290-C475-4A03-B599-FF54AE53E0FA}" type="parTrans" cxnId="{0C1A0083-D8D7-4E42-B3C4-20EA2B1D050E}">
      <dgm:prSet/>
      <dgm:spPr/>
      <dgm:t>
        <a:bodyPr/>
        <a:lstStyle/>
        <a:p>
          <a:endParaRPr lang="en-US"/>
        </a:p>
      </dgm:t>
    </dgm:pt>
    <dgm:pt modelId="{CAA68EFD-289C-4EF8-8974-4D2ABD8365FF}" type="sibTrans" cxnId="{0C1A0083-D8D7-4E42-B3C4-20EA2B1D050E}">
      <dgm:prSet/>
      <dgm:spPr/>
      <dgm:t>
        <a:bodyPr/>
        <a:lstStyle/>
        <a:p>
          <a:endParaRPr lang="en-US"/>
        </a:p>
      </dgm:t>
    </dgm:pt>
    <dgm:pt modelId="{53FDB50D-FAB2-43B4-B9D3-6694009F8B89}" type="pres">
      <dgm:prSet presAssocID="{84A5FBD2-ED13-4C61-90D0-354FE8390887}" presName="Name0" presStyleCnt="0">
        <dgm:presLayoutVars>
          <dgm:dir/>
          <dgm:animLvl val="lvl"/>
          <dgm:resizeHandles val="exact"/>
        </dgm:presLayoutVars>
      </dgm:prSet>
      <dgm:spPr/>
    </dgm:pt>
    <dgm:pt modelId="{B0697C65-DE4F-4733-A36B-F37AA92BF00C}" type="pres">
      <dgm:prSet presAssocID="{A21992B9-7094-43D8-A01F-F227B9B8CE10}" presName="boxAndChildren" presStyleCnt="0"/>
      <dgm:spPr/>
    </dgm:pt>
    <dgm:pt modelId="{E00F2CFF-C1A3-48CB-87D5-CE797E4285B1}" type="pres">
      <dgm:prSet presAssocID="{A21992B9-7094-43D8-A01F-F227B9B8CE10}" presName="parentTextBox" presStyleLbl="node1" presStyleIdx="0" presStyleCnt="5"/>
      <dgm:spPr/>
    </dgm:pt>
    <dgm:pt modelId="{9702C7B6-9D49-44D1-9A21-130DA3C3A53F}" type="pres">
      <dgm:prSet presAssocID="{5DDF5400-B400-421A-ACE6-604B8D5059DF}" presName="sp" presStyleCnt="0"/>
      <dgm:spPr/>
    </dgm:pt>
    <dgm:pt modelId="{3D5D61B0-D9D0-4FB8-BF81-FA11B6D45613}" type="pres">
      <dgm:prSet presAssocID="{457FE704-E9E0-4BA9-8D5B-6A6069E9342F}" presName="arrowAndChildren" presStyleCnt="0"/>
      <dgm:spPr/>
    </dgm:pt>
    <dgm:pt modelId="{E15938FF-DD55-42D9-865A-36F865E05308}" type="pres">
      <dgm:prSet presAssocID="{457FE704-E9E0-4BA9-8D5B-6A6069E9342F}" presName="parentTextArrow" presStyleLbl="node1" presStyleIdx="1" presStyleCnt="5"/>
      <dgm:spPr/>
    </dgm:pt>
    <dgm:pt modelId="{A87B2472-7EBE-451D-B453-F85FA580B95C}" type="pres">
      <dgm:prSet presAssocID="{0B136829-97FF-44AA-A11D-46E493E5BC1D}" presName="sp" presStyleCnt="0"/>
      <dgm:spPr/>
    </dgm:pt>
    <dgm:pt modelId="{A2ECDFD1-D94E-47A8-8359-8A1E5CF7ED51}" type="pres">
      <dgm:prSet presAssocID="{70E967D9-30D3-4FA7-A53B-6E71902CAD54}" presName="arrowAndChildren" presStyleCnt="0"/>
      <dgm:spPr/>
    </dgm:pt>
    <dgm:pt modelId="{3551DF3B-49D7-47F5-9129-6B9CE2F1E878}" type="pres">
      <dgm:prSet presAssocID="{70E967D9-30D3-4FA7-A53B-6E71902CAD54}" presName="parentTextArrow" presStyleLbl="node1" presStyleIdx="2" presStyleCnt="5"/>
      <dgm:spPr/>
    </dgm:pt>
    <dgm:pt modelId="{526CF83E-B316-4A78-A2BA-1780274304F3}" type="pres">
      <dgm:prSet presAssocID="{069384F5-21FE-4E12-BD07-07B007FC8CAB}" presName="sp" presStyleCnt="0"/>
      <dgm:spPr/>
    </dgm:pt>
    <dgm:pt modelId="{9AF9670B-0BDD-463C-86DE-864F64095765}" type="pres">
      <dgm:prSet presAssocID="{98B595BC-4252-4980-AEEE-1AB7E6D343E1}" presName="arrowAndChildren" presStyleCnt="0"/>
      <dgm:spPr/>
    </dgm:pt>
    <dgm:pt modelId="{415D14BD-F221-4FBE-A761-AB0FC0F6BD5B}" type="pres">
      <dgm:prSet presAssocID="{98B595BC-4252-4980-AEEE-1AB7E6D343E1}" presName="parentTextArrow" presStyleLbl="node1" presStyleIdx="3" presStyleCnt="5"/>
      <dgm:spPr/>
    </dgm:pt>
    <dgm:pt modelId="{A9572A38-2C00-472B-BEF1-87111625713C}" type="pres">
      <dgm:prSet presAssocID="{9E2774F6-9D33-46C3-AF6E-4CB04A7A0E90}" presName="sp" presStyleCnt="0"/>
      <dgm:spPr/>
    </dgm:pt>
    <dgm:pt modelId="{72302BF6-108A-411A-9AF4-0D9F7095A131}" type="pres">
      <dgm:prSet presAssocID="{99FF27CD-DD4E-4B32-9B3C-D6A64815F955}" presName="arrowAndChildren" presStyleCnt="0"/>
      <dgm:spPr/>
    </dgm:pt>
    <dgm:pt modelId="{9D6B9ADC-06D4-4B1C-8AC3-BC87AAA6C5FB}" type="pres">
      <dgm:prSet presAssocID="{99FF27CD-DD4E-4B32-9B3C-D6A64815F955}" presName="parentTextArrow" presStyleLbl="node1" presStyleIdx="4" presStyleCnt="5"/>
      <dgm:spPr/>
    </dgm:pt>
  </dgm:ptLst>
  <dgm:cxnLst>
    <dgm:cxn modelId="{394F220D-6DA2-4D38-A8AA-114A66A42E05}" type="presOf" srcId="{457FE704-E9E0-4BA9-8D5B-6A6069E9342F}" destId="{E15938FF-DD55-42D9-865A-36F865E05308}" srcOrd="0" destOrd="0" presId="urn:microsoft.com/office/officeart/2005/8/layout/process4"/>
    <dgm:cxn modelId="{8AA97F0D-73A6-44B6-9768-044B16E20203}" type="presOf" srcId="{84A5FBD2-ED13-4C61-90D0-354FE8390887}" destId="{53FDB50D-FAB2-43B4-B9D3-6694009F8B89}" srcOrd="0" destOrd="0" presId="urn:microsoft.com/office/officeart/2005/8/layout/process4"/>
    <dgm:cxn modelId="{0D192A1A-19E6-448B-B472-EC3AA122A249}" type="presOf" srcId="{70E967D9-30D3-4FA7-A53B-6E71902CAD54}" destId="{3551DF3B-49D7-47F5-9129-6B9CE2F1E878}" srcOrd="0" destOrd="0" presId="urn:microsoft.com/office/officeart/2005/8/layout/process4"/>
    <dgm:cxn modelId="{601EB35B-831B-459D-A055-B87BB4F9DD99}" type="presOf" srcId="{A21992B9-7094-43D8-A01F-F227B9B8CE10}" destId="{E00F2CFF-C1A3-48CB-87D5-CE797E4285B1}" srcOrd="0" destOrd="0" presId="urn:microsoft.com/office/officeart/2005/8/layout/process4"/>
    <dgm:cxn modelId="{F19C6B60-563A-48EB-B833-8E24BE65DBC7}" srcId="{84A5FBD2-ED13-4C61-90D0-354FE8390887}" destId="{99FF27CD-DD4E-4B32-9B3C-D6A64815F955}" srcOrd="0" destOrd="0" parTransId="{5B40F732-947E-4CC4-9B4F-77F230175FD3}" sibTransId="{9E2774F6-9D33-46C3-AF6E-4CB04A7A0E90}"/>
    <dgm:cxn modelId="{7B037846-DDD7-438C-8818-47A556306D36}" srcId="{84A5FBD2-ED13-4C61-90D0-354FE8390887}" destId="{98B595BC-4252-4980-AEEE-1AB7E6D343E1}" srcOrd="1" destOrd="0" parTransId="{975FDB83-74C4-480A-A3F8-2179AE862B5E}" sibTransId="{069384F5-21FE-4E12-BD07-07B007FC8CAB}"/>
    <dgm:cxn modelId="{E1A42759-4C90-446A-89DC-62575DD01F62}" type="presOf" srcId="{98B595BC-4252-4980-AEEE-1AB7E6D343E1}" destId="{415D14BD-F221-4FBE-A761-AB0FC0F6BD5B}" srcOrd="0" destOrd="0" presId="urn:microsoft.com/office/officeart/2005/8/layout/process4"/>
    <dgm:cxn modelId="{0C1A0083-D8D7-4E42-B3C4-20EA2B1D050E}" srcId="{84A5FBD2-ED13-4C61-90D0-354FE8390887}" destId="{A21992B9-7094-43D8-A01F-F227B9B8CE10}" srcOrd="4" destOrd="0" parTransId="{98390290-C475-4A03-B599-FF54AE53E0FA}" sibTransId="{CAA68EFD-289C-4EF8-8974-4D2ABD8365FF}"/>
    <dgm:cxn modelId="{A893E4B0-9B57-4538-8339-8E6295F52DBC}" srcId="{84A5FBD2-ED13-4C61-90D0-354FE8390887}" destId="{70E967D9-30D3-4FA7-A53B-6E71902CAD54}" srcOrd="2" destOrd="0" parTransId="{9E763EDC-EB96-4511-A923-EAE61B68909F}" sibTransId="{0B136829-97FF-44AA-A11D-46E493E5BC1D}"/>
    <dgm:cxn modelId="{674764B3-4554-410A-BC0E-862324493886}" srcId="{84A5FBD2-ED13-4C61-90D0-354FE8390887}" destId="{457FE704-E9E0-4BA9-8D5B-6A6069E9342F}" srcOrd="3" destOrd="0" parTransId="{3926A0F8-23E2-4F7B-9324-D5AE18E718A6}" sibTransId="{5DDF5400-B400-421A-ACE6-604B8D5059DF}"/>
    <dgm:cxn modelId="{913AE3B6-658C-4506-8E4B-51239F58C6EF}" type="presOf" srcId="{99FF27CD-DD4E-4B32-9B3C-D6A64815F955}" destId="{9D6B9ADC-06D4-4B1C-8AC3-BC87AAA6C5FB}" srcOrd="0" destOrd="0" presId="urn:microsoft.com/office/officeart/2005/8/layout/process4"/>
    <dgm:cxn modelId="{CE27F012-91E6-4E7E-B13A-393AF2A4F55F}" type="presParOf" srcId="{53FDB50D-FAB2-43B4-B9D3-6694009F8B89}" destId="{B0697C65-DE4F-4733-A36B-F37AA92BF00C}" srcOrd="0" destOrd="0" presId="urn:microsoft.com/office/officeart/2005/8/layout/process4"/>
    <dgm:cxn modelId="{60A421F7-DE3E-497B-97B9-8C99BF12E6B6}" type="presParOf" srcId="{B0697C65-DE4F-4733-A36B-F37AA92BF00C}" destId="{E00F2CFF-C1A3-48CB-87D5-CE797E4285B1}" srcOrd="0" destOrd="0" presId="urn:microsoft.com/office/officeart/2005/8/layout/process4"/>
    <dgm:cxn modelId="{6AFB1902-BAC4-4DC2-B7D2-B19ED87C1202}" type="presParOf" srcId="{53FDB50D-FAB2-43B4-B9D3-6694009F8B89}" destId="{9702C7B6-9D49-44D1-9A21-130DA3C3A53F}" srcOrd="1" destOrd="0" presId="urn:microsoft.com/office/officeart/2005/8/layout/process4"/>
    <dgm:cxn modelId="{9705F9AF-F9E0-42AC-B54F-31006EC9715B}" type="presParOf" srcId="{53FDB50D-FAB2-43B4-B9D3-6694009F8B89}" destId="{3D5D61B0-D9D0-4FB8-BF81-FA11B6D45613}" srcOrd="2" destOrd="0" presId="urn:microsoft.com/office/officeart/2005/8/layout/process4"/>
    <dgm:cxn modelId="{C18D1F70-A09B-424A-A872-BB82CB53E62B}" type="presParOf" srcId="{3D5D61B0-D9D0-4FB8-BF81-FA11B6D45613}" destId="{E15938FF-DD55-42D9-865A-36F865E05308}" srcOrd="0" destOrd="0" presId="urn:microsoft.com/office/officeart/2005/8/layout/process4"/>
    <dgm:cxn modelId="{54A25ACB-9B00-4CC6-9CFF-62A4A93D47CC}" type="presParOf" srcId="{53FDB50D-FAB2-43B4-B9D3-6694009F8B89}" destId="{A87B2472-7EBE-451D-B453-F85FA580B95C}" srcOrd="3" destOrd="0" presId="urn:microsoft.com/office/officeart/2005/8/layout/process4"/>
    <dgm:cxn modelId="{72FA3485-0C02-43C6-8B57-622E5F8C5076}" type="presParOf" srcId="{53FDB50D-FAB2-43B4-B9D3-6694009F8B89}" destId="{A2ECDFD1-D94E-47A8-8359-8A1E5CF7ED51}" srcOrd="4" destOrd="0" presId="urn:microsoft.com/office/officeart/2005/8/layout/process4"/>
    <dgm:cxn modelId="{064F267C-ACB6-4635-A2DB-C63543E3C712}" type="presParOf" srcId="{A2ECDFD1-D94E-47A8-8359-8A1E5CF7ED51}" destId="{3551DF3B-49D7-47F5-9129-6B9CE2F1E878}" srcOrd="0" destOrd="0" presId="urn:microsoft.com/office/officeart/2005/8/layout/process4"/>
    <dgm:cxn modelId="{F1ADC935-F854-4B52-9EBB-662C340A5034}" type="presParOf" srcId="{53FDB50D-FAB2-43B4-B9D3-6694009F8B89}" destId="{526CF83E-B316-4A78-A2BA-1780274304F3}" srcOrd="5" destOrd="0" presId="urn:microsoft.com/office/officeart/2005/8/layout/process4"/>
    <dgm:cxn modelId="{C7FC2514-526F-4ED0-B26A-B2FBDFD8D5B1}" type="presParOf" srcId="{53FDB50D-FAB2-43B4-B9D3-6694009F8B89}" destId="{9AF9670B-0BDD-463C-86DE-864F64095765}" srcOrd="6" destOrd="0" presId="urn:microsoft.com/office/officeart/2005/8/layout/process4"/>
    <dgm:cxn modelId="{E5EAA63D-287E-42D6-AA09-455275757886}" type="presParOf" srcId="{9AF9670B-0BDD-463C-86DE-864F64095765}" destId="{415D14BD-F221-4FBE-A761-AB0FC0F6BD5B}" srcOrd="0" destOrd="0" presId="urn:microsoft.com/office/officeart/2005/8/layout/process4"/>
    <dgm:cxn modelId="{3B0F9119-C847-4B18-AA6F-FBD1F7A1925F}" type="presParOf" srcId="{53FDB50D-FAB2-43B4-B9D3-6694009F8B89}" destId="{A9572A38-2C00-472B-BEF1-87111625713C}" srcOrd="7" destOrd="0" presId="urn:microsoft.com/office/officeart/2005/8/layout/process4"/>
    <dgm:cxn modelId="{43D88D4B-0843-4362-88C9-38DF929CBE54}" type="presParOf" srcId="{53FDB50D-FAB2-43B4-B9D3-6694009F8B89}" destId="{72302BF6-108A-411A-9AF4-0D9F7095A131}" srcOrd="8" destOrd="0" presId="urn:microsoft.com/office/officeart/2005/8/layout/process4"/>
    <dgm:cxn modelId="{8F7942AE-613C-4B93-9B85-87C8EB4F55C2}" type="presParOf" srcId="{72302BF6-108A-411A-9AF4-0D9F7095A131}" destId="{9D6B9ADC-06D4-4B1C-8AC3-BC87AAA6C5F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A5FBD2-ED13-4C61-90D0-354FE8390887}" type="doc">
      <dgm:prSet loTypeId="urn:microsoft.com/office/officeart/2005/8/layout/process1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5E128DBF-2FD0-45BB-8AFE-A30DF1ED9B72}">
      <dgm:prSet/>
      <dgm:spPr/>
      <dgm:t>
        <a:bodyPr/>
        <a:lstStyle/>
        <a:p>
          <a:r>
            <a: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Identity if there are any other organizations that would join the effort.</a:t>
          </a:r>
          <a:endParaRPr lang="en-US" dirty="0"/>
        </a:p>
      </dgm:t>
    </dgm:pt>
    <dgm:pt modelId="{54F2A48E-6D86-45F3-A445-D5A2B9B0A8F1}" type="parTrans" cxnId="{3F1F4F91-8E76-486D-A5E0-BC3805A18A31}">
      <dgm:prSet/>
      <dgm:spPr/>
      <dgm:t>
        <a:bodyPr/>
        <a:lstStyle/>
        <a:p>
          <a:endParaRPr lang="en-US"/>
        </a:p>
      </dgm:t>
    </dgm:pt>
    <dgm:pt modelId="{0F59D087-6E68-4B15-94E9-E0214A6E9511}" type="sibTrans" cxnId="{3F1F4F91-8E76-486D-A5E0-BC3805A18A31}">
      <dgm:prSet/>
      <dgm:spPr/>
      <dgm:t>
        <a:bodyPr/>
        <a:lstStyle/>
        <a:p>
          <a:endParaRPr lang="en-US"/>
        </a:p>
      </dgm:t>
    </dgm:pt>
    <dgm:pt modelId="{A30E5680-DFF6-4DCF-8317-16FCE86BC9CD}">
      <dgm:prSet/>
      <dgm:spPr/>
      <dgm:t>
        <a:bodyPr/>
        <a:lstStyle/>
        <a:p>
          <a:r>
            <a: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Think outside the box.</a:t>
          </a:r>
          <a:endParaRPr lang="en-US" dirty="0"/>
        </a:p>
      </dgm:t>
    </dgm:pt>
    <dgm:pt modelId="{4392A84B-A1A0-497B-8240-A22ACBF824FF}" type="parTrans" cxnId="{061B76A7-A1AB-4DCE-A679-3CDD5F79E703}">
      <dgm:prSet/>
      <dgm:spPr/>
      <dgm:t>
        <a:bodyPr/>
        <a:lstStyle/>
        <a:p>
          <a:endParaRPr lang="en-US"/>
        </a:p>
      </dgm:t>
    </dgm:pt>
    <dgm:pt modelId="{C4BFCA12-5103-4F85-89A3-B6F5C7293492}" type="sibTrans" cxnId="{061B76A7-A1AB-4DCE-A679-3CDD5F79E703}">
      <dgm:prSet/>
      <dgm:spPr/>
      <dgm:t>
        <a:bodyPr/>
        <a:lstStyle/>
        <a:p>
          <a:endParaRPr lang="en-US"/>
        </a:p>
      </dgm:t>
    </dgm:pt>
    <dgm:pt modelId="{8B59814A-EAF3-43D7-9900-EC1BA27586D0}" type="pres">
      <dgm:prSet presAssocID="{84A5FBD2-ED13-4C61-90D0-354FE8390887}" presName="Name0" presStyleCnt="0">
        <dgm:presLayoutVars>
          <dgm:dir/>
          <dgm:resizeHandles val="exact"/>
        </dgm:presLayoutVars>
      </dgm:prSet>
      <dgm:spPr/>
    </dgm:pt>
    <dgm:pt modelId="{D85EF3DC-2612-4272-81B6-7302AFBAD9D6}" type="pres">
      <dgm:prSet presAssocID="{5E128DBF-2FD0-45BB-8AFE-A30DF1ED9B72}" presName="node" presStyleLbl="node1" presStyleIdx="0" presStyleCnt="2">
        <dgm:presLayoutVars>
          <dgm:bulletEnabled val="1"/>
        </dgm:presLayoutVars>
      </dgm:prSet>
      <dgm:spPr/>
    </dgm:pt>
    <dgm:pt modelId="{36799110-1F84-4F3C-A55A-2649593B56D2}" type="pres">
      <dgm:prSet presAssocID="{0F59D087-6E68-4B15-94E9-E0214A6E9511}" presName="sibTrans" presStyleLbl="sibTrans2D1" presStyleIdx="0" presStyleCnt="1"/>
      <dgm:spPr/>
    </dgm:pt>
    <dgm:pt modelId="{57573E19-686D-4561-975A-CDC17B356F5C}" type="pres">
      <dgm:prSet presAssocID="{0F59D087-6E68-4B15-94E9-E0214A6E9511}" presName="connectorText" presStyleLbl="sibTrans2D1" presStyleIdx="0" presStyleCnt="1"/>
      <dgm:spPr/>
    </dgm:pt>
    <dgm:pt modelId="{5A76F64C-D607-41B8-99FE-C9F7948E0D32}" type="pres">
      <dgm:prSet presAssocID="{A30E5680-DFF6-4DCF-8317-16FCE86BC9CD}" presName="node" presStyleLbl="node1" presStyleIdx="1" presStyleCnt="2">
        <dgm:presLayoutVars>
          <dgm:bulletEnabled val="1"/>
        </dgm:presLayoutVars>
      </dgm:prSet>
      <dgm:spPr/>
    </dgm:pt>
  </dgm:ptLst>
  <dgm:cxnLst>
    <dgm:cxn modelId="{21AB9812-EA07-46EC-8A92-C8175AD02186}" type="presOf" srcId="{0F59D087-6E68-4B15-94E9-E0214A6E9511}" destId="{36799110-1F84-4F3C-A55A-2649593B56D2}" srcOrd="0" destOrd="0" presId="urn:microsoft.com/office/officeart/2005/8/layout/process1"/>
    <dgm:cxn modelId="{FAFF0121-BCCF-4101-BE9C-4CA8F3ADAFBE}" type="presOf" srcId="{84A5FBD2-ED13-4C61-90D0-354FE8390887}" destId="{8B59814A-EAF3-43D7-9900-EC1BA27586D0}" srcOrd="0" destOrd="0" presId="urn:microsoft.com/office/officeart/2005/8/layout/process1"/>
    <dgm:cxn modelId="{B0301F6D-3F63-4F55-B411-1AB91FC6DD5E}" type="presOf" srcId="{5E128DBF-2FD0-45BB-8AFE-A30DF1ED9B72}" destId="{D85EF3DC-2612-4272-81B6-7302AFBAD9D6}" srcOrd="0" destOrd="0" presId="urn:microsoft.com/office/officeart/2005/8/layout/process1"/>
    <dgm:cxn modelId="{3F1F4F91-8E76-486D-A5E0-BC3805A18A31}" srcId="{84A5FBD2-ED13-4C61-90D0-354FE8390887}" destId="{5E128DBF-2FD0-45BB-8AFE-A30DF1ED9B72}" srcOrd="0" destOrd="0" parTransId="{54F2A48E-6D86-45F3-A445-D5A2B9B0A8F1}" sibTransId="{0F59D087-6E68-4B15-94E9-E0214A6E9511}"/>
    <dgm:cxn modelId="{061B76A7-A1AB-4DCE-A679-3CDD5F79E703}" srcId="{84A5FBD2-ED13-4C61-90D0-354FE8390887}" destId="{A30E5680-DFF6-4DCF-8317-16FCE86BC9CD}" srcOrd="1" destOrd="0" parTransId="{4392A84B-A1A0-497B-8240-A22ACBF824FF}" sibTransId="{C4BFCA12-5103-4F85-89A3-B6F5C7293492}"/>
    <dgm:cxn modelId="{438256BE-4B0D-4678-ABE2-E8892F738726}" type="presOf" srcId="{0F59D087-6E68-4B15-94E9-E0214A6E9511}" destId="{57573E19-686D-4561-975A-CDC17B356F5C}" srcOrd="1" destOrd="0" presId="urn:microsoft.com/office/officeart/2005/8/layout/process1"/>
    <dgm:cxn modelId="{89E539D3-4711-4E14-9959-36557C8F4FE8}" type="presOf" srcId="{A30E5680-DFF6-4DCF-8317-16FCE86BC9CD}" destId="{5A76F64C-D607-41B8-99FE-C9F7948E0D32}" srcOrd="0" destOrd="0" presId="urn:microsoft.com/office/officeart/2005/8/layout/process1"/>
    <dgm:cxn modelId="{37F14F4D-1463-4B7C-A6C7-C6BED4A2866D}" type="presParOf" srcId="{8B59814A-EAF3-43D7-9900-EC1BA27586D0}" destId="{D85EF3DC-2612-4272-81B6-7302AFBAD9D6}" srcOrd="0" destOrd="0" presId="urn:microsoft.com/office/officeart/2005/8/layout/process1"/>
    <dgm:cxn modelId="{2D87C8F0-FBA8-4438-A171-5BBCAA50FD84}" type="presParOf" srcId="{8B59814A-EAF3-43D7-9900-EC1BA27586D0}" destId="{36799110-1F84-4F3C-A55A-2649593B56D2}" srcOrd="1" destOrd="0" presId="urn:microsoft.com/office/officeart/2005/8/layout/process1"/>
    <dgm:cxn modelId="{2CAE0A90-1460-41CB-B03A-4D146048585F}" type="presParOf" srcId="{36799110-1F84-4F3C-A55A-2649593B56D2}" destId="{57573E19-686D-4561-975A-CDC17B356F5C}" srcOrd="0" destOrd="0" presId="urn:microsoft.com/office/officeart/2005/8/layout/process1"/>
    <dgm:cxn modelId="{31C936F0-11B4-42AE-8FFC-A320A5D09FF9}" type="presParOf" srcId="{8B59814A-EAF3-43D7-9900-EC1BA27586D0}" destId="{5A76F64C-D607-41B8-99FE-C9F7948E0D32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EF73E46-0A4E-4933-BAED-143E9284C8B9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5BB3A1-609A-4C2F-99C9-046CC4566E3C}">
      <dgm:prSet custT="1"/>
      <dgm:spPr/>
      <dgm:t>
        <a:bodyPr/>
        <a:lstStyle/>
        <a:p>
          <a:r>
            <a:rPr lang="en-US" sz="1600" dirty="0"/>
            <a:t>Other similar Foundations/Associations</a:t>
          </a:r>
        </a:p>
      </dgm:t>
    </dgm:pt>
    <dgm:pt modelId="{4C1D5497-F2DF-4C3D-88CC-5A02F59B02B4}" type="parTrans" cxnId="{3C9F3C66-7BF9-480F-BDC1-0B8EA73891DC}">
      <dgm:prSet/>
      <dgm:spPr/>
      <dgm:t>
        <a:bodyPr/>
        <a:lstStyle/>
        <a:p>
          <a:endParaRPr lang="en-US" sz="1600"/>
        </a:p>
      </dgm:t>
    </dgm:pt>
    <dgm:pt modelId="{E968D0F1-D4D3-4345-8A88-E10421909B23}" type="sibTrans" cxnId="{3C9F3C66-7BF9-480F-BDC1-0B8EA73891DC}">
      <dgm:prSet/>
      <dgm:spPr/>
      <dgm:t>
        <a:bodyPr/>
        <a:lstStyle/>
        <a:p>
          <a:endParaRPr lang="en-US" sz="1600"/>
        </a:p>
      </dgm:t>
    </dgm:pt>
    <dgm:pt modelId="{9717F428-FA2A-4EA4-9325-8B2986276A2E}">
      <dgm:prSet custT="1"/>
      <dgm:spPr/>
      <dgm:t>
        <a:bodyPr/>
        <a:lstStyle/>
        <a:p>
          <a:r>
            <a:rPr lang="en-US" sz="1600"/>
            <a:t>Health Care Provider Associations </a:t>
          </a:r>
        </a:p>
      </dgm:t>
    </dgm:pt>
    <dgm:pt modelId="{8D40F3CE-5228-4009-8318-85E1F6B481F3}" type="parTrans" cxnId="{372E751F-187B-41EC-AAE6-CC3635B6DDD8}">
      <dgm:prSet/>
      <dgm:spPr/>
      <dgm:t>
        <a:bodyPr/>
        <a:lstStyle/>
        <a:p>
          <a:endParaRPr lang="en-US" sz="1600"/>
        </a:p>
      </dgm:t>
    </dgm:pt>
    <dgm:pt modelId="{ACEAACD2-6F2F-40D3-A326-86F0BC38428E}" type="sibTrans" cxnId="{372E751F-187B-41EC-AAE6-CC3635B6DDD8}">
      <dgm:prSet/>
      <dgm:spPr/>
      <dgm:t>
        <a:bodyPr/>
        <a:lstStyle/>
        <a:p>
          <a:endParaRPr lang="en-US" sz="1600"/>
        </a:p>
      </dgm:t>
    </dgm:pt>
    <dgm:pt modelId="{5BE4A70A-4DF2-4601-B0CE-A2F21CF68BD3}">
      <dgm:prSet custT="1"/>
      <dgm:spPr/>
      <dgm:t>
        <a:bodyPr/>
        <a:lstStyle/>
        <a:p>
          <a:r>
            <a:rPr lang="en-US" sz="1600"/>
            <a:t>Hospital Associations / FQHCs / Behavioral Health Associations</a:t>
          </a:r>
        </a:p>
      </dgm:t>
    </dgm:pt>
    <dgm:pt modelId="{BE4327D0-7666-4F37-BAAD-4C163B457CB9}" type="parTrans" cxnId="{92BFD1BF-F7E3-4EED-8654-1D23A23F6F23}">
      <dgm:prSet/>
      <dgm:spPr/>
      <dgm:t>
        <a:bodyPr/>
        <a:lstStyle/>
        <a:p>
          <a:endParaRPr lang="en-US" sz="1600"/>
        </a:p>
      </dgm:t>
    </dgm:pt>
    <dgm:pt modelId="{EF8ED5D8-CC82-4A22-B60E-BC1637834DE4}" type="sibTrans" cxnId="{92BFD1BF-F7E3-4EED-8654-1D23A23F6F23}">
      <dgm:prSet/>
      <dgm:spPr/>
      <dgm:t>
        <a:bodyPr/>
        <a:lstStyle/>
        <a:p>
          <a:endParaRPr lang="en-US" sz="1600"/>
        </a:p>
      </dgm:t>
    </dgm:pt>
    <dgm:pt modelId="{7E3861C1-C638-45B3-B9F5-7F27716EF259}">
      <dgm:prSet custT="1"/>
      <dgm:spPr/>
      <dgm:t>
        <a:bodyPr/>
        <a:lstStyle/>
        <a:p>
          <a:r>
            <a:rPr lang="en-US" sz="1600" dirty="0"/>
            <a:t>State Agencies such as Public Health Agencies</a:t>
          </a:r>
        </a:p>
      </dgm:t>
    </dgm:pt>
    <dgm:pt modelId="{DF3E903C-721D-40CE-86B7-0D8066C7C508}" type="parTrans" cxnId="{B38DD8F6-A7C9-442B-A716-25CE2DAF2AE4}">
      <dgm:prSet/>
      <dgm:spPr/>
      <dgm:t>
        <a:bodyPr/>
        <a:lstStyle/>
        <a:p>
          <a:endParaRPr lang="en-US" sz="1600"/>
        </a:p>
      </dgm:t>
    </dgm:pt>
    <dgm:pt modelId="{0C5DA655-8CEE-4D29-A9BF-5DBA3DE07541}" type="sibTrans" cxnId="{B38DD8F6-A7C9-442B-A716-25CE2DAF2AE4}">
      <dgm:prSet/>
      <dgm:spPr/>
      <dgm:t>
        <a:bodyPr/>
        <a:lstStyle/>
        <a:p>
          <a:endParaRPr lang="en-US" sz="1600"/>
        </a:p>
      </dgm:t>
    </dgm:pt>
    <dgm:pt modelId="{A0A091C1-8238-4ECD-B252-1E8DF20A7009}" type="pres">
      <dgm:prSet presAssocID="{CEF73E46-0A4E-4933-BAED-143E9284C8B9}" presName="Name0" presStyleCnt="0">
        <dgm:presLayoutVars>
          <dgm:dir/>
          <dgm:resizeHandles val="exact"/>
        </dgm:presLayoutVars>
      </dgm:prSet>
      <dgm:spPr/>
    </dgm:pt>
    <dgm:pt modelId="{11DF0E8F-FCB4-4C45-9ECD-4896B6D8D204}" type="pres">
      <dgm:prSet presAssocID="{995BB3A1-609A-4C2F-99C9-046CC4566E3C}" presName="Name5" presStyleLbl="vennNode1" presStyleIdx="0" presStyleCnt="4">
        <dgm:presLayoutVars>
          <dgm:bulletEnabled val="1"/>
        </dgm:presLayoutVars>
      </dgm:prSet>
      <dgm:spPr/>
    </dgm:pt>
    <dgm:pt modelId="{CF1AF18A-5312-473B-A0EC-20BCA9447ED2}" type="pres">
      <dgm:prSet presAssocID="{E968D0F1-D4D3-4345-8A88-E10421909B23}" presName="space" presStyleCnt="0"/>
      <dgm:spPr/>
    </dgm:pt>
    <dgm:pt modelId="{793576F8-A857-43DD-9E76-1FD8CF3BB87C}" type="pres">
      <dgm:prSet presAssocID="{9717F428-FA2A-4EA4-9325-8B2986276A2E}" presName="Name5" presStyleLbl="vennNode1" presStyleIdx="1" presStyleCnt="4">
        <dgm:presLayoutVars>
          <dgm:bulletEnabled val="1"/>
        </dgm:presLayoutVars>
      </dgm:prSet>
      <dgm:spPr/>
    </dgm:pt>
    <dgm:pt modelId="{A4C62A6D-D2EA-4A1D-A0A2-2DCE9558A770}" type="pres">
      <dgm:prSet presAssocID="{ACEAACD2-6F2F-40D3-A326-86F0BC38428E}" presName="space" presStyleCnt="0"/>
      <dgm:spPr/>
    </dgm:pt>
    <dgm:pt modelId="{E5CC4E46-4D09-4EB3-8089-9A98CCFBDD53}" type="pres">
      <dgm:prSet presAssocID="{5BE4A70A-4DF2-4601-B0CE-A2F21CF68BD3}" presName="Name5" presStyleLbl="vennNode1" presStyleIdx="2" presStyleCnt="4">
        <dgm:presLayoutVars>
          <dgm:bulletEnabled val="1"/>
        </dgm:presLayoutVars>
      </dgm:prSet>
      <dgm:spPr/>
    </dgm:pt>
    <dgm:pt modelId="{A4008F49-0346-452D-A25E-C32E6DE9E583}" type="pres">
      <dgm:prSet presAssocID="{EF8ED5D8-CC82-4A22-B60E-BC1637834DE4}" presName="space" presStyleCnt="0"/>
      <dgm:spPr/>
    </dgm:pt>
    <dgm:pt modelId="{962E2084-188F-4930-B908-5D0B4C997509}" type="pres">
      <dgm:prSet presAssocID="{7E3861C1-C638-45B3-B9F5-7F27716EF259}" presName="Name5" presStyleLbl="vennNode1" presStyleIdx="3" presStyleCnt="4">
        <dgm:presLayoutVars>
          <dgm:bulletEnabled val="1"/>
        </dgm:presLayoutVars>
      </dgm:prSet>
      <dgm:spPr/>
    </dgm:pt>
  </dgm:ptLst>
  <dgm:cxnLst>
    <dgm:cxn modelId="{480A3F04-3581-4C45-94AF-D349DA056FE9}" type="presOf" srcId="{9717F428-FA2A-4EA4-9325-8B2986276A2E}" destId="{793576F8-A857-43DD-9E76-1FD8CF3BB87C}" srcOrd="0" destOrd="0" presId="urn:microsoft.com/office/officeart/2005/8/layout/venn3"/>
    <dgm:cxn modelId="{80C99A0C-6047-4C4A-B9F0-7B0FDFAD5B15}" type="presOf" srcId="{7E3861C1-C638-45B3-B9F5-7F27716EF259}" destId="{962E2084-188F-4930-B908-5D0B4C997509}" srcOrd="0" destOrd="0" presId="urn:microsoft.com/office/officeart/2005/8/layout/venn3"/>
    <dgm:cxn modelId="{ADDB311E-DBC5-4184-8EAC-3FE0DAED47C6}" type="presOf" srcId="{5BE4A70A-4DF2-4601-B0CE-A2F21CF68BD3}" destId="{E5CC4E46-4D09-4EB3-8089-9A98CCFBDD53}" srcOrd="0" destOrd="0" presId="urn:microsoft.com/office/officeart/2005/8/layout/venn3"/>
    <dgm:cxn modelId="{372E751F-187B-41EC-AAE6-CC3635B6DDD8}" srcId="{CEF73E46-0A4E-4933-BAED-143E9284C8B9}" destId="{9717F428-FA2A-4EA4-9325-8B2986276A2E}" srcOrd="1" destOrd="0" parTransId="{8D40F3CE-5228-4009-8318-85E1F6B481F3}" sibTransId="{ACEAACD2-6F2F-40D3-A326-86F0BC38428E}"/>
    <dgm:cxn modelId="{4613175D-E132-493C-8513-3F4F075C169B}" type="presOf" srcId="{995BB3A1-609A-4C2F-99C9-046CC4566E3C}" destId="{11DF0E8F-FCB4-4C45-9ECD-4896B6D8D204}" srcOrd="0" destOrd="0" presId="urn:microsoft.com/office/officeart/2005/8/layout/venn3"/>
    <dgm:cxn modelId="{9AE2785E-851D-4526-B93C-851AD13D7722}" type="presOf" srcId="{CEF73E46-0A4E-4933-BAED-143E9284C8B9}" destId="{A0A091C1-8238-4ECD-B252-1E8DF20A7009}" srcOrd="0" destOrd="0" presId="urn:microsoft.com/office/officeart/2005/8/layout/venn3"/>
    <dgm:cxn modelId="{3C9F3C66-7BF9-480F-BDC1-0B8EA73891DC}" srcId="{CEF73E46-0A4E-4933-BAED-143E9284C8B9}" destId="{995BB3A1-609A-4C2F-99C9-046CC4566E3C}" srcOrd="0" destOrd="0" parTransId="{4C1D5497-F2DF-4C3D-88CC-5A02F59B02B4}" sibTransId="{E968D0F1-D4D3-4345-8A88-E10421909B23}"/>
    <dgm:cxn modelId="{92BFD1BF-F7E3-4EED-8654-1D23A23F6F23}" srcId="{CEF73E46-0A4E-4933-BAED-143E9284C8B9}" destId="{5BE4A70A-4DF2-4601-B0CE-A2F21CF68BD3}" srcOrd="2" destOrd="0" parTransId="{BE4327D0-7666-4F37-BAAD-4C163B457CB9}" sibTransId="{EF8ED5D8-CC82-4A22-B60E-BC1637834DE4}"/>
    <dgm:cxn modelId="{B38DD8F6-A7C9-442B-A716-25CE2DAF2AE4}" srcId="{CEF73E46-0A4E-4933-BAED-143E9284C8B9}" destId="{7E3861C1-C638-45B3-B9F5-7F27716EF259}" srcOrd="3" destOrd="0" parTransId="{DF3E903C-721D-40CE-86B7-0D8066C7C508}" sibTransId="{0C5DA655-8CEE-4D29-A9BF-5DBA3DE07541}"/>
    <dgm:cxn modelId="{30378A7A-5595-4D84-93D2-E2214BFA3D4A}" type="presParOf" srcId="{A0A091C1-8238-4ECD-B252-1E8DF20A7009}" destId="{11DF0E8F-FCB4-4C45-9ECD-4896B6D8D204}" srcOrd="0" destOrd="0" presId="urn:microsoft.com/office/officeart/2005/8/layout/venn3"/>
    <dgm:cxn modelId="{73EE895C-A734-406C-A300-B10C3B84224E}" type="presParOf" srcId="{A0A091C1-8238-4ECD-B252-1E8DF20A7009}" destId="{CF1AF18A-5312-473B-A0EC-20BCA9447ED2}" srcOrd="1" destOrd="0" presId="urn:microsoft.com/office/officeart/2005/8/layout/venn3"/>
    <dgm:cxn modelId="{34E88FBE-8189-4692-99A7-A80DD24FC76F}" type="presParOf" srcId="{A0A091C1-8238-4ECD-B252-1E8DF20A7009}" destId="{793576F8-A857-43DD-9E76-1FD8CF3BB87C}" srcOrd="2" destOrd="0" presId="urn:microsoft.com/office/officeart/2005/8/layout/venn3"/>
    <dgm:cxn modelId="{CECE3A16-6398-4E3D-8C22-D26C6F2790A1}" type="presParOf" srcId="{A0A091C1-8238-4ECD-B252-1E8DF20A7009}" destId="{A4C62A6D-D2EA-4A1D-A0A2-2DCE9558A770}" srcOrd="3" destOrd="0" presId="urn:microsoft.com/office/officeart/2005/8/layout/venn3"/>
    <dgm:cxn modelId="{3BDC57DF-4B2C-456E-80C0-5277F2733F92}" type="presParOf" srcId="{A0A091C1-8238-4ECD-B252-1E8DF20A7009}" destId="{E5CC4E46-4D09-4EB3-8089-9A98CCFBDD53}" srcOrd="4" destOrd="0" presId="urn:microsoft.com/office/officeart/2005/8/layout/venn3"/>
    <dgm:cxn modelId="{B7C50B6E-070C-4E8C-91C7-29FD600D0121}" type="presParOf" srcId="{A0A091C1-8238-4ECD-B252-1E8DF20A7009}" destId="{A4008F49-0346-452D-A25E-C32E6DE9E583}" srcOrd="5" destOrd="0" presId="urn:microsoft.com/office/officeart/2005/8/layout/venn3"/>
    <dgm:cxn modelId="{70126AE8-51BA-49BC-879F-1E77111A9978}" type="presParOf" srcId="{A0A091C1-8238-4ECD-B252-1E8DF20A7009}" destId="{962E2084-188F-4930-B908-5D0B4C997509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B4D4143-5AAA-49D2-BF6B-DD1D0CB1C83A}" type="doc">
      <dgm:prSet loTypeId="urn:microsoft.com/office/officeart/2005/8/layout/defaul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F46C4F41-A3AF-4306-8EDA-03475480DC6F}">
      <dgm:prSet phldrT="[Text]" custT="1"/>
      <dgm:spPr/>
      <dgm:t>
        <a:bodyPr/>
        <a:lstStyle/>
        <a:p>
          <a:r>
            <a:rPr lang="en-US" sz="2000" dirty="0"/>
            <a:t>Is your State Surgeon General an ally?</a:t>
          </a:r>
        </a:p>
      </dgm:t>
    </dgm:pt>
    <dgm:pt modelId="{761850A1-636B-4F19-AFCE-557698660E03}" type="parTrans" cxnId="{6297C0C1-81E9-472D-883B-208AD45ADCC7}">
      <dgm:prSet/>
      <dgm:spPr/>
      <dgm:t>
        <a:bodyPr/>
        <a:lstStyle/>
        <a:p>
          <a:endParaRPr lang="en-US" sz="2000"/>
        </a:p>
      </dgm:t>
    </dgm:pt>
    <dgm:pt modelId="{9942B768-D163-47DA-B95E-08F2F1F9EFE1}" type="sibTrans" cxnId="{6297C0C1-81E9-472D-883B-208AD45ADCC7}">
      <dgm:prSet custT="1"/>
      <dgm:spPr/>
      <dgm:t>
        <a:bodyPr/>
        <a:lstStyle/>
        <a:p>
          <a:endParaRPr lang="en-US" sz="2000"/>
        </a:p>
      </dgm:t>
    </dgm:pt>
    <dgm:pt modelId="{B98D9D0E-10D8-49C1-B176-97848F7BA8D4}">
      <dgm:prSet custT="1"/>
      <dgm:spPr/>
      <dgm:t>
        <a:bodyPr/>
        <a:lstStyle/>
        <a:p>
          <a:r>
            <a:rPr lang="en-US" sz="2000"/>
            <a:t>Is there a Legislator with a personal connection or family history of the disease?</a:t>
          </a:r>
        </a:p>
      </dgm:t>
    </dgm:pt>
    <dgm:pt modelId="{5F835BF8-3C2B-4330-93B5-5DDA34291EDA}" type="parTrans" cxnId="{154667A6-E126-41E1-BB2F-81DF2855482A}">
      <dgm:prSet/>
      <dgm:spPr/>
      <dgm:t>
        <a:bodyPr/>
        <a:lstStyle/>
        <a:p>
          <a:endParaRPr lang="en-US" sz="2000"/>
        </a:p>
      </dgm:t>
    </dgm:pt>
    <dgm:pt modelId="{22DCCCBD-A2E7-4B73-B198-C2BC7F6E775B}" type="sibTrans" cxnId="{154667A6-E126-41E1-BB2F-81DF2855482A}">
      <dgm:prSet custT="1"/>
      <dgm:spPr/>
      <dgm:t>
        <a:bodyPr/>
        <a:lstStyle/>
        <a:p>
          <a:endParaRPr lang="en-US" sz="2000"/>
        </a:p>
      </dgm:t>
    </dgm:pt>
    <dgm:pt modelId="{1B8BAACC-CC12-4311-98DB-2BE2E2B11B41}">
      <dgm:prSet custT="1"/>
      <dgm:spPr/>
      <dgm:t>
        <a:bodyPr/>
        <a:lstStyle/>
        <a:p>
          <a:r>
            <a:rPr lang="en-US" sz="2000"/>
            <a:t>Is there an Executive Branch Official that has championed the issue?</a:t>
          </a:r>
        </a:p>
      </dgm:t>
    </dgm:pt>
    <dgm:pt modelId="{9082C852-2AE4-42D9-B919-A63F3F458F5F}" type="parTrans" cxnId="{03039076-84AA-4DDB-ABDE-B962F2707DF5}">
      <dgm:prSet/>
      <dgm:spPr/>
      <dgm:t>
        <a:bodyPr/>
        <a:lstStyle/>
        <a:p>
          <a:endParaRPr lang="en-US" sz="2000"/>
        </a:p>
      </dgm:t>
    </dgm:pt>
    <dgm:pt modelId="{1C6D2D4A-9BA5-42EE-84E0-6DFC245EE3D6}" type="sibTrans" cxnId="{03039076-84AA-4DDB-ABDE-B962F2707DF5}">
      <dgm:prSet custT="1"/>
      <dgm:spPr/>
      <dgm:t>
        <a:bodyPr/>
        <a:lstStyle/>
        <a:p>
          <a:endParaRPr lang="en-US" sz="2000"/>
        </a:p>
      </dgm:t>
    </dgm:pt>
    <dgm:pt modelId="{28AB9B50-8433-45D6-B59B-FC53039F1FFE}" type="pres">
      <dgm:prSet presAssocID="{3B4D4143-5AAA-49D2-BF6B-DD1D0CB1C83A}" presName="diagram" presStyleCnt="0">
        <dgm:presLayoutVars>
          <dgm:dir/>
          <dgm:resizeHandles val="exact"/>
        </dgm:presLayoutVars>
      </dgm:prSet>
      <dgm:spPr/>
    </dgm:pt>
    <dgm:pt modelId="{9DD8507F-8587-4960-9665-3084ACAA754A}" type="pres">
      <dgm:prSet presAssocID="{F46C4F41-A3AF-4306-8EDA-03475480DC6F}" presName="node" presStyleLbl="node1" presStyleIdx="0" presStyleCnt="3">
        <dgm:presLayoutVars>
          <dgm:bulletEnabled val="1"/>
        </dgm:presLayoutVars>
      </dgm:prSet>
      <dgm:spPr/>
    </dgm:pt>
    <dgm:pt modelId="{FEDEE56C-641A-4406-A291-AF65C405BC9E}" type="pres">
      <dgm:prSet presAssocID="{9942B768-D163-47DA-B95E-08F2F1F9EFE1}" presName="sibTrans" presStyleCnt="0"/>
      <dgm:spPr/>
    </dgm:pt>
    <dgm:pt modelId="{218C53F5-7763-4050-8C77-C298F5CECD69}" type="pres">
      <dgm:prSet presAssocID="{B98D9D0E-10D8-49C1-B176-97848F7BA8D4}" presName="node" presStyleLbl="node1" presStyleIdx="1" presStyleCnt="3">
        <dgm:presLayoutVars>
          <dgm:bulletEnabled val="1"/>
        </dgm:presLayoutVars>
      </dgm:prSet>
      <dgm:spPr/>
    </dgm:pt>
    <dgm:pt modelId="{B1A19B66-B4A6-4DD1-A27A-65DEE062F099}" type="pres">
      <dgm:prSet presAssocID="{22DCCCBD-A2E7-4B73-B198-C2BC7F6E775B}" presName="sibTrans" presStyleCnt="0"/>
      <dgm:spPr/>
    </dgm:pt>
    <dgm:pt modelId="{28213A58-1F9B-4B0F-B2F0-2A2778A5FF75}" type="pres">
      <dgm:prSet presAssocID="{1B8BAACC-CC12-4311-98DB-2BE2E2B11B41}" presName="node" presStyleLbl="node1" presStyleIdx="2" presStyleCnt="3">
        <dgm:presLayoutVars>
          <dgm:bulletEnabled val="1"/>
        </dgm:presLayoutVars>
      </dgm:prSet>
      <dgm:spPr/>
    </dgm:pt>
  </dgm:ptLst>
  <dgm:cxnLst>
    <dgm:cxn modelId="{AD987619-77D9-4F47-B492-036D49A8258D}" type="presOf" srcId="{B98D9D0E-10D8-49C1-B176-97848F7BA8D4}" destId="{218C53F5-7763-4050-8C77-C298F5CECD69}" srcOrd="0" destOrd="0" presId="urn:microsoft.com/office/officeart/2005/8/layout/default"/>
    <dgm:cxn modelId="{A4A7A61B-61E7-4A75-B9AF-BD7552559FA2}" type="presOf" srcId="{1B8BAACC-CC12-4311-98DB-2BE2E2B11B41}" destId="{28213A58-1F9B-4B0F-B2F0-2A2778A5FF75}" srcOrd="0" destOrd="0" presId="urn:microsoft.com/office/officeart/2005/8/layout/default"/>
    <dgm:cxn modelId="{03039076-84AA-4DDB-ABDE-B962F2707DF5}" srcId="{3B4D4143-5AAA-49D2-BF6B-DD1D0CB1C83A}" destId="{1B8BAACC-CC12-4311-98DB-2BE2E2B11B41}" srcOrd="2" destOrd="0" parTransId="{9082C852-2AE4-42D9-B919-A63F3F458F5F}" sibTransId="{1C6D2D4A-9BA5-42EE-84E0-6DFC245EE3D6}"/>
    <dgm:cxn modelId="{154667A6-E126-41E1-BB2F-81DF2855482A}" srcId="{3B4D4143-5AAA-49D2-BF6B-DD1D0CB1C83A}" destId="{B98D9D0E-10D8-49C1-B176-97848F7BA8D4}" srcOrd="1" destOrd="0" parTransId="{5F835BF8-3C2B-4330-93B5-5DDA34291EDA}" sibTransId="{22DCCCBD-A2E7-4B73-B198-C2BC7F6E775B}"/>
    <dgm:cxn modelId="{6297C0C1-81E9-472D-883B-208AD45ADCC7}" srcId="{3B4D4143-5AAA-49D2-BF6B-DD1D0CB1C83A}" destId="{F46C4F41-A3AF-4306-8EDA-03475480DC6F}" srcOrd="0" destOrd="0" parTransId="{761850A1-636B-4F19-AFCE-557698660E03}" sibTransId="{9942B768-D163-47DA-B95E-08F2F1F9EFE1}"/>
    <dgm:cxn modelId="{498063E4-C3F2-4E6F-B6B4-52996C3AE821}" type="presOf" srcId="{F46C4F41-A3AF-4306-8EDA-03475480DC6F}" destId="{9DD8507F-8587-4960-9665-3084ACAA754A}" srcOrd="0" destOrd="0" presId="urn:microsoft.com/office/officeart/2005/8/layout/default"/>
    <dgm:cxn modelId="{1A4A70E5-D6BD-4878-8624-3D48AA02106D}" type="presOf" srcId="{3B4D4143-5AAA-49D2-BF6B-DD1D0CB1C83A}" destId="{28AB9B50-8433-45D6-B59B-FC53039F1FFE}" srcOrd="0" destOrd="0" presId="urn:microsoft.com/office/officeart/2005/8/layout/default"/>
    <dgm:cxn modelId="{EA40749E-DD7E-47C9-BF7E-29D364BF361D}" type="presParOf" srcId="{28AB9B50-8433-45D6-B59B-FC53039F1FFE}" destId="{9DD8507F-8587-4960-9665-3084ACAA754A}" srcOrd="0" destOrd="0" presId="urn:microsoft.com/office/officeart/2005/8/layout/default"/>
    <dgm:cxn modelId="{34783788-5728-4B38-BBFE-175613A79B0B}" type="presParOf" srcId="{28AB9B50-8433-45D6-B59B-FC53039F1FFE}" destId="{FEDEE56C-641A-4406-A291-AF65C405BC9E}" srcOrd="1" destOrd="0" presId="urn:microsoft.com/office/officeart/2005/8/layout/default"/>
    <dgm:cxn modelId="{A225B15E-D89D-488C-9B57-B6F474E4DFE4}" type="presParOf" srcId="{28AB9B50-8433-45D6-B59B-FC53039F1FFE}" destId="{218C53F5-7763-4050-8C77-C298F5CECD69}" srcOrd="2" destOrd="0" presId="urn:microsoft.com/office/officeart/2005/8/layout/default"/>
    <dgm:cxn modelId="{BD718E8E-2AE5-4E2E-80A4-60CE14CC0612}" type="presParOf" srcId="{28AB9B50-8433-45D6-B59B-FC53039F1FFE}" destId="{B1A19B66-B4A6-4DD1-A27A-65DEE062F099}" srcOrd="3" destOrd="0" presId="urn:microsoft.com/office/officeart/2005/8/layout/default"/>
    <dgm:cxn modelId="{34B0D91E-55C7-46FB-9970-CC44CDEC6CD2}" type="presParOf" srcId="{28AB9B50-8433-45D6-B59B-FC53039F1FFE}" destId="{28213A58-1F9B-4B0F-B2F0-2A2778A5FF75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B4D4143-5AAA-49D2-BF6B-DD1D0CB1C83A}" type="doc">
      <dgm:prSet loTypeId="urn:microsoft.com/office/officeart/2008/layout/Lin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F46C4F41-A3AF-4306-8EDA-03475480DC6F}">
      <dgm:prSet phldrT="[Text]" custT="1"/>
      <dgm:spPr/>
      <dgm:t>
        <a:bodyPr/>
        <a:lstStyle/>
        <a:p>
          <a:pPr algn="ctr"/>
          <a:r>
            <a: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Write a letter on behalf of your organization with the specific ask.</a:t>
          </a:r>
          <a:endParaRPr lang="en-US" sz="2400" dirty="0"/>
        </a:p>
      </dgm:t>
    </dgm:pt>
    <dgm:pt modelId="{761850A1-636B-4F19-AFCE-557698660E03}" type="parTrans" cxnId="{6297C0C1-81E9-472D-883B-208AD45ADCC7}">
      <dgm:prSet/>
      <dgm:spPr/>
      <dgm:t>
        <a:bodyPr/>
        <a:lstStyle/>
        <a:p>
          <a:pPr algn="ctr"/>
          <a:endParaRPr lang="en-US" sz="2400"/>
        </a:p>
      </dgm:t>
    </dgm:pt>
    <dgm:pt modelId="{9942B768-D163-47DA-B95E-08F2F1F9EFE1}" type="sibTrans" cxnId="{6297C0C1-81E9-472D-883B-208AD45ADCC7}">
      <dgm:prSet custT="1"/>
      <dgm:spPr/>
      <dgm:t>
        <a:bodyPr/>
        <a:lstStyle/>
        <a:p>
          <a:pPr algn="ctr"/>
          <a:endParaRPr lang="en-US" sz="2400"/>
        </a:p>
      </dgm:t>
    </dgm:pt>
    <dgm:pt modelId="{BDFAB1B6-5972-4B35-B4ED-FB2CD3E9FBAC}">
      <dgm:prSet phldrT="[Text]" custT="1"/>
      <dgm:spPr/>
      <dgm:t>
        <a:bodyPr/>
        <a:lstStyle/>
        <a:p>
          <a:pPr algn="ctr"/>
          <a:r>
            <a: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Ask other organizations to write a letter.</a:t>
          </a:r>
          <a:endParaRPr lang="en-US" sz="2400" dirty="0"/>
        </a:p>
      </dgm:t>
    </dgm:pt>
    <dgm:pt modelId="{9A479930-2841-45BA-ADC5-575AAA270681}" type="parTrans" cxnId="{7522C657-49D2-4DF2-8E24-875F4B99C10E}">
      <dgm:prSet/>
      <dgm:spPr/>
      <dgm:t>
        <a:bodyPr/>
        <a:lstStyle/>
        <a:p>
          <a:pPr algn="ctr"/>
          <a:endParaRPr lang="en-US" sz="2400"/>
        </a:p>
      </dgm:t>
    </dgm:pt>
    <dgm:pt modelId="{B9376961-41E5-49B9-8D61-ACF05DB97DB7}" type="sibTrans" cxnId="{7522C657-49D2-4DF2-8E24-875F4B99C10E}">
      <dgm:prSet/>
      <dgm:spPr/>
      <dgm:t>
        <a:bodyPr/>
        <a:lstStyle/>
        <a:p>
          <a:pPr algn="ctr"/>
          <a:endParaRPr lang="en-US" sz="2400"/>
        </a:p>
      </dgm:t>
    </dgm:pt>
    <dgm:pt modelId="{2863D400-DAF5-4012-909E-2486DD4453DC}">
      <dgm:prSet phldrT="[Text]" custT="1"/>
      <dgm:spPr/>
      <dgm:t>
        <a:bodyPr/>
        <a:lstStyle/>
        <a:p>
          <a:pPr algn="ctr"/>
          <a:r>
            <a: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Ask the identified Executive Branch Official or Legislator to write a letter or make a phone call.</a:t>
          </a:r>
          <a:endParaRPr lang="en-US" sz="2400" dirty="0"/>
        </a:p>
      </dgm:t>
    </dgm:pt>
    <dgm:pt modelId="{CC154027-1BB8-4251-B462-467BBA7540A8}" type="parTrans" cxnId="{696A8AE3-2713-4368-8098-F79F012E11A9}">
      <dgm:prSet/>
      <dgm:spPr/>
      <dgm:t>
        <a:bodyPr/>
        <a:lstStyle/>
        <a:p>
          <a:pPr algn="ctr"/>
          <a:endParaRPr lang="en-US" sz="2400"/>
        </a:p>
      </dgm:t>
    </dgm:pt>
    <dgm:pt modelId="{22F6447C-CF40-4C26-8A7B-A8BF7647E5C7}" type="sibTrans" cxnId="{696A8AE3-2713-4368-8098-F79F012E11A9}">
      <dgm:prSet/>
      <dgm:spPr/>
      <dgm:t>
        <a:bodyPr/>
        <a:lstStyle/>
        <a:p>
          <a:pPr algn="ctr"/>
          <a:endParaRPr lang="en-US" sz="2400"/>
        </a:p>
      </dgm:t>
    </dgm:pt>
    <dgm:pt modelId="{E6F25817-ED41-41CD-83AD-89CA0974A691}" type="pres">
      <dgm:prSet presAssocID="{3B4D4143-5AAA-49D2-BF6B-DD1D0CB1C83A}" presName="vert0" presStyleCnt="0">
        <dgm:presLayoutVars>
          <dgm:dir/>
          <dgm:animOne val="branch"/>
          <dgm:animLvl val="lvl"/>
        </dgm:presLayoutVars>
      </dgm:prSet>
      <dgm:spPr/>
    </dgm:pt>
    <dgm:pt modelId="{EFD837A0-19B3-4456-A264-7FDFB53B4AC8}" type="pres">
      <dgm:prSet presAssocID="{F46C4F41-A3AF-4306-8EDA-03475480DC6F}" presName="thickLine" presStyleLbl="alignNode1" presStyleIdx="0" presStyleCnt="3"/>
      <dgm:spPr/>
    </dgm:pt>
    <dgm:pt modelId="{1D9D3CA3-B7F5-4DC0-AC89-364E3B72D840}" type="pres">
      <dgm:prSet presAssocID="{F46C4F41-A3AF-4306-8EDA-03475480DC6F}" presName="horz1" presStyleCnt="0"/>
      <dgm:spPr/>
    </dgm:pt>
    <dgm:pt modelId="{88300B35-0F54-4BF2-92C3-A409BD604FC8}" type="pres">
      <dgm:prSet presAssocID="{F46C4F41-A3AF-4306-8EDA-03475480DC6F}" presName="tx1" presStyleLbl="revTx" presStyleIdx="0" presStyleCnt="3"/>
      <dgm:spPr/>
    </dgm:pt>
    <dgm:pt modelId="{21B543C1-6F29-4926-A68C-E0BEA646ECE7}" type="pres">
      <dgm:prSet presAssocID="{F46C4F41-A3AF-4306-8EDA-03475480DC6F}" presName="vert1" presStyleCnt="0"/>
      <dgm:spPr/>
    </dgm:pt>
    <dgm:pt modelId="{45216572-897F-4D72-9060-C45139EC86A0}" type="pres">
      <dgm:prSet presAssocID="{BDFAB1B6-5972-4B35-B4ED-FB2CD3E9FBAC}" presName="thickLine" presStyleLbl="alignNode1" presStyleIdx="1" presStyleCnt="3"/>
      <dgm:spPr/>
    </dgm:pt>
    <dgm:pt modelId="{670747CC-75A9-4EFB-B865-F3F708D805FC}" type="pres">
      <dgm:prSet presAssocID="{BDFAB1B6-5972-4B35-B4ED-FB2CD3E9FBAC}" presName="horz1" presStyleCnt="0"/>
      <dgm:spPr/>
    </dgm:pt>
    <dgm:pt modelId="{FEA24F32-1523-47D1-A84D-85533CA59041}" type="pres">
      <dgm:prSet presAssocID="{BDFAB1B6-5972-4B35-B4ED-FB2CD3E9FBAC}" presName="tx1" presStyleLbl="revTx" presStyleIdx="1" presStyleCnt="3"/>
      <dgm:spPr/>
    </dgm:pt>
    <dgm:pt modelId="{E3408344-002B-4300-AC5E-8E50B7C1D0F8}" type="pres">
      <dgm:prSet presAssocID="{BDFAB1B6-5972-4B35-B4ED-FB2CD3E9FBAC}" presName="vert1" presStyleCnt="0"/>
      <dgm:spPr/>
    </dgm:pt>
    <dgm:pt modelId="{899711F0-7D67-44A4-8D89-324496AAB08C}" type="pres">
      <dgm:prSet presAssocID="{2863D400-DAF5-4012-909E-2486DD4453DC}" presName="thickLine" presStyleLbl="alignNode1" presStyleIdx="2" presStyleCnt="3"/>
      <dgm:spPr/>
    </dgm:pt>
    <dgm:pt modelId="{BE1A293F-2F90-4FBA-9881-DC40BEEE15A1}" type="pres">
      <dgm:prSet presAssocID="{2863D400-DAF5-4012-909E-2486DD4453DC}" presName="horz1" presStyleCnt="0"/>
      <dgm:spPr/>
    </dgm:pt>
    <dgm:pt modelId="{1BC35CC1-E122-4E86-BE1A-2B2DD524E2AA}" type="pres">
      <dgm:prSet presAssocID="{2863D400-DAF5-4012-909E-2486DD4453DC}" presName="tx1" presStyleLbl="revTx" presStyleIdx="2" presStyleCnt="3"/>
      <dgm:spPr/>
    </dgm:pt>
    <dgm:pt modelId="{5B42E0F7-A048-419C-8F80-7936F7D88C98}" type="pres">
      <dgm:prSet presAssocID="{2863D400-DAF5-4012-909E-2486DD4453DC}" presName="vert1" presStyleCnt="0"/>
      <dgm:spPr/>
    </dgm:pt>
  </dgm:ptLst>
  <dgm:cxnLst>
    <dgm:cxn modelId="{E0CD2803-D10E-4AD9-9D3C-1A0C76734750}" type="presOf" srcId="{BDFAB1B6-5972-4B35-B4ED-FB2CD3E9FBAC}" destId="{FEA24F32-1523-47D1-A84D-85533CA59041}" srcOrd="0" destOrd="0" presId="urn:microsoft.com/office/officeart/2008/layout/LinedList"/>
    <dgm:cxn modelId="{7522C657-49D2-4DF2-8E24-875F4B99C10E}" srcId="{3B4D4143-5AAA-49D2-BF6B-DD1D0CB1C83A}" destId="{BDFAB1B6-5972-4B35-B4ED-FB2CD3E9FBAC}" srcOrd="1" destOrd="0" parTransId="{9A479930-2841-45BA-ADC5-575AAA270681}" sibTransId="{B9376961-41E5-49B9-8D61-ACF05DB97DB7}"/>
    <dgm:cxn modelId="{DA5CE25A-1EE4-45F1-816C-7900D6C4D867}" type="presOf" srcId="{F46C4F41-A3AF-4306-8EDA-03475480DC6F}" destId="{88300B35-0F54-4BF2-92C3-A409BD604FC8}" srcOrd="0" destOrd="0" presId="urn:microsoft.com/office/officeart/2008/layout/LinedList"/>
    <dgm:cxn modelId="{6297C0C1-81E9-472D-883B-208AD45ADCC7}" srcId="{3B4D4143-5AAA-49D2-BF6B-DD1D0CB1C83A}" destId="{F46C4F41-A3AF-4306-8EDA-03475480DC6F}" srcOrd="0" destOrd="0" parTransId="{761850A1-636B-4F19-AFCE-557698660E03}" sibTransId="{9942B768-D163-47DA-B95E-08F2F1F9EFE1}"/>
    <dgm:cxn modelId="{D9DF4BC9-C3C9-45C3-96EF-04CB0554E079}" type="presOf" srcId="{3B4D4143-5AAA-49D2-BF6B-DD1D0CB1C83A}" destId="{E6F25817-ED41-41CD-83AD-89CA0974A691}" srcOrd="0" destOrd="0" presId="urn:microsoft.com/office/officeart/2008/layout/LinedList"/>
    <dgm:cxn modelId="{427297D2-0BFD-4C33-AF24-4E86F655C68E}" type="presOf" srcId="{2863D400-DAF5-4012-909E-2486DD4453DC}" destId="{1BC35CC1-E122-4E86-BE1A-2B2DD524E2AA}" srcOrd="0" destOrd="0" presId="urn:microsoft.com/office/officeart/2008/layout/LinedList"/>
    <dgm:cxn modelId="{696A8AE3-2713-4368-8098-F79F012E11A9}" srcId="{3B4D4143-5AAA-49D2-BF6B-DD1D0CB1C83A}" destId="{2863D400-DAF5-4012-909E-2486DD4453DC}" srcOrd="2" destOrd="0" parTransId="{CC154027-1BB8-4251-B462-467BBA7540A8}" sibTransId="{22F6447C-CF40-4C26-8A7B-A8BF7647E5C7}"/>
    <dgm:cxn modelId="{1802BA40-EC6E-493F-9563-2C9C31181489}" type="presParOf" srcId="{E6F25817-ED41-41CD-83AD-89CA0974A691}" destId="{EFD837A0-19B3-4456-A264-7FDFB53B4AC8}" srcOrd="0" destOrd="0" presId="urn:microsoft.com/office/officeart/2008/layout/LinedList"/>
    <dgm:cxn modelId="{CD257F96-1D00-4BF8-9353-BE10533B1334}" type="presParOf" srcId="{E6F25817-ED41-41CD-83AD-89CA0974A691}" destId="{1D9D3CA3-B7F5-4DC0-AC89-364E3B72D840}" srcOrd="1" destOrd="0" presId="urn:microsoft.com/office/officeart/2008/layout/LinedList"/>
    <dgm:cxn modelId="{8A23D9A8-F828-4F19-A98D-37D4A6D6145B}" type="presParOf" srcId="{1D9D3CA3-B7F5-4DC0-AC89-364E3B72D840}" destId="{88300B35-0F54-4BF2-92C3-A409BD604FC8}" srcOrd="0" destOrd="0" presId="urn:microsoft.com/office/officeart/2008/layout/LinedList"/>
    <dgm:cxn modelId="{2907533A-4517-42DA-AB87-CA0EB1FCB127}" type="presParOf" srcId="{1D9D3CA3-B7F5-4DC0-AC89-364E3B72D840}" destId="{21B543C1-6F29-4926-A68C-E0BEA646ECE7}" srcOrd="1" destOrd="0" presId="urn:microsoft.com/office/officeart/2008/layout/LinedList"/>
    <dgm:cxn modelId="{28FF4DF0-42E0-40E5-A415-CAD96DE2BEEC}" type="presParOf" srcId="{E6F25817-ED41-41CD-83AD-89CA0974A691}" destId="{45216572-897F-4D72-9060-C45139EC86A0}" srcOrd="2" destOrd="0" presId="urn:microsoft.com/office/officeart/2008/layout/LinedList"/>
    <dgm:cxn modelId="{03C241AC-46E7-463A-8121-472DB6788867}" type="presParOf" srcId="{E6F25817-ED41-41CD-83AD-89CA0974A691}" destId="{670747CC-75A9-4EFB-B865-F3F708D805FC}" srcOrd="3" destOrd="0" presId="urn:microsoft.com/office/officeart/2008/layout/LinedList"/>
    <dgm:cxn modelId="{85FE1495-C23D-4CA1-A765-A0415368095D}" type="presParOf" srcId="{670747CC-75A9-4EFB-B865-F3F708D805FC}" destId="{FEA24F32-1523-47D1-A84D-85533CA59041}" srcOrd="0" destOrd="0" presId="urn:microsoft.com/office/officeart/2008/layout/LinedList"/>
    <dgm:cxn modelId="{0FF05071-A88D-46AC-9E94-59FE28307072}" type="presParOf" srcId="{670747CC-75A9-4EFB-B865-F3F708D805FC}" destId="{E3408344-002B-4300-AC5E-8E50B7C1D0F8}" srcOrd="1" destOrd="0" presId="urn:microsoft.com/office/officeart/2008/layout/LinedList"/>
    <dgm:cxn modelId="{6298B877-40AD-4E38-8FBC-BFEC7BE54E78}" type="presParOf" srcId="{E6F25817-ED41-41CD-83AD-89CA0974A691}" destId="{899711F0-7D67-44A4-8D89-324496AAB08C}" srcOrd="4" destOrd="0" presId="urn:microsoft.com/office/officeart/2008/layout/LinedList"/>
    <dgm:cxn modelId="{39FE9989-2335-4076-A446-5971FEF63029}" type="presParOf" srcId="{E6F25817-ED41-41CD-83AD-89CA0974A691}" destId="{BE1A293F-2F90-4FBA-9881-DC40BEEE15A1}" srcOrd="5" destOrd="0" presId="urn:microsoft.com/office/officeart/2008/layout/LinedList"/>
    <dgm:cxn modelId="{4E2F33AB-B7B6-438B-B697-D49589DF1BE5}" type="presParOf" srcId="{BE1A293F-2F90-4FBA-9881-DC40BEEE15A1}" destId="{1BC35CC1-E122-4E86-BE1A-2B2DD524E2AA}" srcOrd="0" destOrd="0" presId="urn:microsoft.com/office/officeart/2008/layout/LinedList"/>
    <dgm:cxn modelId="{5144FD5B-9499-4E96-AE3E-42AA1AE2D204}" type="presParOf" srcId="{BE1A293F-2F90-4FBA-9881-DC40BEEE15A1}" destId="{5B42E0F7-A048-419C-8F80-7936F7D88C9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7DB5B45-DF07-4FA2-89A3-EC6BD80A4B06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CCF0AD-A808-4FC5-99DC-19D43A61B711}">
      <dgm:prSet custT="1"/>
      <dgm:spPr/>
      <dgm:t>
        <a:bodyPr/>
        <a:lstStyle/>
        <a:p>
          <a:r>
            <a:rPr lang="en-US" sz="1800" dirty="0"/>
            <a:t>State Legislative Resolutions</a:t>
          </a:r>
        </a:p>
      </dgm:t>
    </dgm:pt>
    <dgm:pt modelId="{FE44E76C-684F-4E9A-95A3-402D8C46F379}" type="parTrans" cxnId="{B98237C1-6C98-4A6F-A978-39A6BAC2F4BC}">
      <dgm:prSet/>
      <dgm:spPr/>
      <dgm:t>
        <a:bodyPr/>
        <a:lstStyle/>
        <a:p>
          <a:endParaRPr lang="en-US" sz="1800"/>
        </a:p>
      </dgm:t>
    </dgm:pt>
    <dgm:pt modelId="{AC4E3E03-4D6E-4461-81BC-C0525BD50AC4}" type="sibTrans" cxnId="{B98237C1-6C98-4A6F-A978-39A6BAC2F4BC}">
      <dgm:prSet/>
      <dgm:spPr/>
      <dgm:t>
        <a:bodyPr/>
        <a:lstStyle/>
        <a:p>
          <a:endParaRPr lang="en-US" sz="1800"/>
        </a:p>
      </dgm:t>
    </dgm:pt>
    <dgm:pt modelId="{B4623262-EBE1-41C3-8718-007BB0586A31}">
      <dgm:prSet custT="1"/>
      <dgm:spPr/>
      <dgm:t>
        <a:bodyPr/>
        <a:lstStyle/>
        <a:p>
          <a:r>
            <a:rPr lang="en-US" sz="1800"/>
            <a:t>Governor Proclamations</a:t>
          </a:r>
        </a:p>
      </dgm:t>
    </dgm:pt>
    <dgm:pt modelId="{B834A20B-88C8-4416-ACA6-3C34533F9517}" type="parTrans" cxnId="{997EB5F1-BB6B-4C80-818D-A5F9286D04A5}">
      <dgm:prSet/>
      <dgm:spPr/>
      <dgm:t>
        <a:bodyPr/>
        <a:lstStyle/>
        <a:p>
          <a:endParaRPr lang="en-US" sz="1800"/>
        </a:p>
      </dgm:t>
    </dgm:pt>
    <dgm:pt modelId="{781DE2B1-F340-4871-9B5A-1A0C5641F373}" type="sibTrans" cxnId="{997EB5F1-BB6B-4C80-818D-A5F9286D04A5}">
      <dgm:prSet/>
      <dgm:spPr/>
      <dgm:t>
        <a:bodyPr/>
        <a:lstStyle/>
        <a:p>
          <a:endParaRPr lang="en-US" sz="1800"/>
        </a:p>
      </dgm:t>
    </dgm:pt>
    <dgm:pt modelId="{1A6C1EAD-50BE-4E26-A63F-9D905138E95D}">
      <dgm:prSet custT="1"/>
      <dgm:spPr/>
      <dgm:t>
        <a:bodyPr/>
        <a:lstStyle/>
        <a:p>
          <a:r>
            <a:rPr lang="en-US" sz="1800" dirty="0"/>
            <a:t>National </a:t>
          </a:r>
          <a:r>
            <a:rPr lang="en-US" sz="1800"/>
            <a:t>and State Groups </a:t>
          </a:r>
          <a:r>
            <a:rPr lang="en-US" sz="1800" dirty="0"/>
            <a:t>such as National Black Caucus of State Legislators, National Hispanic Caucus of State Legislators, Woman in Government, etc. </a:t>
          </a:r>
        </a:p>
      </dgm:t>
    </dgm:pt>
    <dgm:pt modelId="{90DECC88-7DD1-4F47-BAFF-378AD633DE95}" type="parTrans" cxnId="{2F16639F-A3E8-4ED0-9AA2-F4A5150D9490}">
      <dgm:prSet/>
      <dgm:spPr/>
      <dgm:t>
        <a:bodyPr/>
        <a:lstStyle/>
        <a:p>
          <a:endParaRPr lang="en-US" sz="1800"/>
        </a:p>
      </dgm:t>
    </dgm:pt>
    <dgm:pt modelId="{5E45E6E1-91DD-45DD-B305-357BFE4958EB}" type="sibTrans" cxnId="{2F16639F-A3E8-4ED0-9AA2-F4A5150D9490}">
      <dgm:prSet/>
      <dgm:spPr/>
      <dgm:t>
        <a:bodyPr/>
        <a:lstStyle/>
        <a:p>
          <a:endParaRPr lang="en-US" sz="1800"/>
        </a:p>
      </dgm:t>
    </dgm:pt>
    <dgm:pt modelId="{BDE0E98A-91A2-4D21-B8B8-9B8BB8C4EC69}">
      <dgm:prSet custT="1"/>
      <dgm:spPr/>
      <dgm:t>
        <a:bodyPr/>
        <a:lstStyle/>
        <a:p>
          <a:r>
            <a:rPr lang="en-US" sz="1600" dirty="0"/>
            <a:t>Example: State Legislative Resolution recognizing a certain day as Disease Awareness Day.</a:t>
          </a:r>
        </a:p>
      </dgm:t>
    </dgm:pt>
    <dgm:pt modelId="{7359A659-B3CB-45C1-8DEF-BDBFD312F2FF}" type="parTrans" cxnId="{C751A483-31F1-4619-A507-5052484DBC05}">
      <dgm:prSet/>
      <dgm:spPr/>
      <dgm:t>
        <a:bodyPr/>
        <a:lstStyle/>
        <a:p>
          <a:endParaRPr lang="en-US" sz="1800"/>
        </a:p>
      </dgm:t>
    </dgm:pt>
    <dgm:pt modelId="{3E8B7027-BF2C-4916-8F4A-0C67CFCF9451}" type="sibTrans" cxnId="{C751A483-31F1-4619-A507-5052484DBC05}">
      <dgm:prSet/>
      <dgm:spPr/>
      <dgm:t>
        <a:bodyPr/>
        <a:lstStyle/>
        <a:p>
          <a:endParaRPr lang="en-US" sz="1800"/>
        </a:p>
      </dgm:t>
    </dgm:pt>
    <dgm:pt modelId="{349CAD6D-8CDB-405F-9B50-06D232CF0662}" type="pres">
      <dgm:prSet presAssocID="{D7DB5B45-DF07-4FA2-89A3-EC6BD80A4B06}" presName="Name0" presStyleCnt="0">
        <dgm:presLayoutVars>
          <dgm:dir/>
          <dgm:animLvl val="lvl"/>
          <dgm:resizeHandles val="exact"/>
        </dgm:presLayoutVars>
      </dgm:prSet>
      <dgm:spPr/>
    </dgm:pt>
    <dgm:pt modelId="{5B0414FC-B9E6-4DA5-B159-F6C2C2E606E1}" type="pres">
      <dgm:prSet presAssocID="{1A6C1EAD-50BE-4E26-A63F-9D905138E95D}" presName="boxAndChildren" presStyleCnt="0"/>
      <dgm:spPr/>
    </dgm:pt>
    <dgm:pt modelId="{6D11F061-CA0D-4695-B2E1-60613309E440}" type="pres">
      <dgm:prSet presAssocID="{1A6C1EAD-50BE-4E26-A63F-9D905138E95D}" presName="parentTextBox" presStyleLbl="node1" presStyleIdx="0" presStyleCnt="3"/>
      <dgm:spPr/>
    </dgm:pt>
    <dgm:pt modelId="{49944A1A-4AE1-4E86-BD7B-8124D908CA42}" type="pres">
      <dgm:prSet presAssocID="{781DE2B1-F340-4871-9B5A-1A0C5641F373}" presName="sp" presStyleCnt="0"/>
      <dgm:spPr/>
    </dgm:pt>
    <dgm:pt modelId="{AE7734D6-8910-4639-A87D-07CE3E605378}" type="pres">
      <dgm:prSet presAssocID="{B4623262-EBE1-41C3-8718-007BB0586A31}" presName="arrowAndChildren" presStyleCnt="0"/>
      <dgm:spPr/>
    </dgm:pt>
    <dgm:pt modelId="{A184099A-FE54-46AC-A1AC-D4EE4AF33819}" type="pres">
      <dgm:prSet presAssocID="{B4623262-EBE1-41C3-8718-007BB0586A31}" presName="parentTextArrow" presStyleLbl="node1" presStyleIdx="1" presStyleCnt="3"/>
      <dgm:spPr/>
    </dgm:pt>
    <dgm:pt modelId="{EA8367F1-9B18-42C8-8655-C78F77C139E4}" type="pres">
      <dgm:prSet presAssocID="{AC4E3E03-4D6E-4461-81BC-C0525BD50AC4}" presName="sp" presStyleCnt="0"/>
      <dgm:spPr/>
    </dgm:pt>
    <dgm:pt modelId="{9FF78542-1424-4690-94BB-BAED4029204A}" type="pres">
      <dgm:prSet presAssocID="{B0CCF0AD-A808-4FC5-99DC-19D43A61B711}" presName="arrowAndChildren" presStyleCnt="0"/>
      <dgm:spPr/>
    </dgm:pt>
    <dgm:pt modelId="{041A5820-299F-4750-B886-466CC6C093D4}" type="pres">
      <dgm:prSet presAssocID="{B0CCF0AD-A808-4FC5-99DC-19D43A61B711}" presName="parentTextArrow" presStyleLbl="node1" presStyleIdx="1" presStyleCnt="3"/>
      <dgm:spPr/>
    </dgm:pt>
    <dgm:pt modelId="{7CA7026A-67A6-48F0-959F-81DEF55CFED3}" type="pres">
      <dgm:prSet presAssocID="{B0CCF0AD-A808-4FC5-99DC-19D43A61B711}" presName="arrow" presStyleLbl="node1" presStyleIdx="2" presStyleCnt="3"/>
      <dgm:spPr/>
    </dgm:pt>
    <dgm:pt modelId="{AA8F9527-35CD-4308-9144-4F64545F1A28}" type="pres">
      <dgm:prSet presAssocID="{B0CCF0AD-A808-4FC5-99DC-19D43A61B711}" presName="descendantArrow" presStyleCnt="0"/>
      <dgm:spPr/>
    </dgm:pt>
    <dgm:pt modelId="{27DF01C4-FB55-4204-BF60-EA5494576E7A}" type="pres">
      <dgm:prSet presAssocID="{BDE0E98A-91A2-4D21-B8B8-9B8BB8C4EC69}" presName="childTextArrow" presStyleLbl="fgAccFollowNode1" presStyleIdx="0" presStyleCnt="1">
        <dgm:presLayoutVars>
          <dgm:bulletEnabled val="1"/>
        </dgm:presLayoutVars>
      </dgm:prSet>
      <dgm:spPr/>
    </dgm:pt>
  </dgm:ptLst>
  <dgm:cxnLst>
    <dgm:cxn modelId="{91FCAD1E-8CEC-44EC-84C1-94F09756C73D}" type="presOf" srcId="{B0CCF0AD-A808-4FC5-99DC-19D43A61B711}" destId="{7CA7026A-67A6-48F0-959F-81DEF55CFED3}" srcOrd="1" destOrd="0" presId="urn:microsoft.com/office/officeart/2005/8/layout/process4"/>
    <dgm:cxn modelId="{BB60B13A-D16F-410E-9D2A-A98F7E97E137}" type="presOf" srcId="{D7DB5B45-DF07-4FA2-89A3-EC6BD80A4B06}" destId="{349CAD6D-8CDB-405F-9B50-06D232CF0662}" srcOrd="0" destOrd="0" presId="urn:microsoft.com/office/officeart/2005/8/layout/process4"/>
    <dgm:cxn modelId="{9E130546-C3DA-498D-A78D-1F0A8C8195FA}" type="presOf" srcId="{1A6C1EAD-50BE-4E26-A63F-9D905138E95D}" destId="{6D11F061-CA0D-4695-B2E1-60613309E440}" srcOrd="0" destOrd="0" presId="urn:microsoft.com/office/officeart/2005/8/layout/process4"/>
    <dgm:cxn modelId="{C751A483-31F1-4619-A507-5052484DBC05}" srcId="{B0CCF0AD-A808-4FC5-99DC-19D43A61B711}" destId="{BDE0E98A-91A2-4D21-B8B8-9B8BB8C4EC69}" srcOrd="0" destOrd="0" parTransId="{7359A659-B3CB-45C1-8DEF-BDBFD312F2FF}" sibTransId="{3E8B7027-BF2C-4916-8F4A-0C67CFCF9451}"/>
    <dgm:cxn modelId="{61DAD78D-A757-4D79-8DE9-0A00108412F2}" type="presOf" srcId="{BDE0E98A-91A2-4D21-B8B8-9B8BB8C4EC69}" destId="{27DF01C4-FB55-4204-BF60-EA5494576E7A}" srcOrd="0" destOrd="0" presId="urn:microsoft.com/office/officeart/2005/8/layout/process4"/>
    <dgm:cxn modelId="{2F16639F-A3E8-4ED0-9AA2-F4A5150D9490}" srcId="{D7DB5B45-DF07-4FA2-89A3-EC6BD80A4B06}" destId="{1A6C1EAD-50BE-4E26-A63F-9D905138E95D}" srcOrd="2" destOrd="0" parTransId="{90DECC88-7DD1-4F47-BAFF-378AD633DE95}" sibTransId="{5E45E6E1-91DD-45DD-B305-357BFE4958EB}"/>
    <dgm:cxn modelId="{B98237C1-6C98-4A6F-A978-39A6BAC2F4BC}" srcId="{D7DB5B45-DF07-4FA2-89A3-EC6BD80A4B06}" destId="{B0CCF0AD-A808-4FC5-99DC-19D43A61B711}" srcOrd="0" destOrd="0" parTransId="{FE44E76C-684F-4E9A-95A3-402D8C46F379}" sibTransId="{AC4E3E03-4D6E-4461-81BC-C0525BD50AC4}"/>
    <dgm:cxn modelId="{8610B9CB-5220-4288-9B65-376C335D78A1}" type="presOf" srcId="{B4623262-EBE1-41C3-8718-007BB0586A31}" destId="{A184099A-FE54-46AC-A1AC-D4EE4AF33819}" srcOrd="0" destOrd="0" presId="urn:microsoft.com/office/officeart/2005/8/layout/process4"/>
    <dgm:cxn modelId="{A3C741D0-0AAA-49C2-93D7-9039BF496D3C}" type="presOf" srcId="{B0CCF0AD-A808-4FC5-99DC-19D43A61B711}" destId="{041A5820-299F-4750-B886-466CC6C093D4}" srcOrd="0" destOrd="0" presId="urn:microsoft.com/office/officeart/2005/8/layout/process4"/>
    <dgm:cxn modelId="{997EB5F1-BB6B-4C80-818D-A5F9286D04A5}" srcId="{D7DB5B45-DF07-4FA2-89A3-EC6BD80A4B06}" destId="{B4623262-EBE1-41C3-8718-007BB0586A31}" srcOrd="1" destOrd="0" parTransId="{B834A20B-88C8-4416-ACA6-3C34533F9517}" sibTransId="{781DE2B1-F340-4871-9B5A-1A0C5641F373}"/>
    <dgm:cxn modelId="{5F31DB00-F00C-43B9-BC3F-546F22435A9A}" type="presParOf" srcId="{349CAD6D-8CDB-405F-9B50-06D232CF0662}" destId="{5B0414FC-B9E6-4DA5-B159-F6C2C2E606E1}" srcOrd="0" destOrd="0" presId="urn:microsoft.com/office/officeart/2005/8/layout/process4"/>
    <dgm:cxn modelId="{79A69B33-4EAE-46CC-9DA5-C8BD4FEDD4F9}" type="presParOf" srcId="{5B0414FC-B9E6-4DA5-B159-F6C2C2E606E1}" destId="{6D11F061-CA0D-4695-B2E1-60613309E440}" srcOrd="0" destOrd="0" presId="urn:microsoft.com/office/officeart/2005/8/layout/process4"/>
    <dgm:cxn modelId="{AF46E38F-B159-40F3-955E-1F88F5E31677}" type="presParOf" srcId="{349CAD6D-8CDB-405F-9B50-06D232CF0662}" destId="{49944A1A-4AE1-4E86-BD7B-8124D908CA42}" srcOrd="1" destOrd="0" presId="urn:microsoft.com/office/officeart/2005/8/layout/process4"/>
    <dgm:cxn modelId="{CB9406EE-68BE-4DE4-811A-F85C5FF18C95}" type="presParOf" srcId="{349CAD6D-8CDB-405F-9B50-06D232CF0662}" destId="{AE7734D6-8910-4639-A87D-07CE3E605378}" srcOrd="2" destOrd="0" presId="urn:microsoft.com/office/officeart/2005/8/layout/process4"/>
    <dgm:cxn modelId="{0CDA77D4-E612-41A2-B6FB-34FFF157330F}" type="presParOf" srcId="{AE7734D6-8910-4639-A87D-07CE3E605378}" destId="{A184099A-FE54-46AC-A1AC-D4EE4AF33819}" srcOrd="0" destOrd="0" presId="urn:microsoft.com/office/officeart/2005/8/layout/process4"/>
    <dgm:cxn modelId="{019C0D19-F424-4731-9C13-C509A34E2C4B}" type="presParOf" srcId="{349CAD6D-8CDB-405F-9B50-06D232CF0662}" destId="{EA8367F1-9B18-42C8-8655-C78F77C139E4}" srcOrd="3" destOrd="0" presId="urn:microsoft.com/office/officeart/2005/8/layout/process4"/>
    <dgm:cxn modelId="{803D56FD-73A7-4301-83DE-117EFEABD923}" type="presParOf" srcId="{349CAD6D-8CDB-405F-9B50-06D232CF0662}" destId="{9FF78542-1424-4690-94BB-BAED4029204A}" srcOrd="4" destOrd="0" presId="urn:microsoft.com/office/officeart/2005/8/layout/process4"/>
    <dgm:cxn modelId="{E4D902A6-91B8-47F4-AC7A-73D65D4527B3}" type="presParOf" srcId="{9FF78542-1424-4690-94BB-BAED4029204A}" destId="{041A5820-299F-4750-B886-466CC6C093D4}" srcOrd="0" destOrd="0" presId="urn:microsoft.com/office/officeart/2005/8/layout/process4"/>
    <dgm:cxn modelId="{91A6F01E-AB15-4959-B5E7-8E6F6CB63973}" type="presParOf" srcId="{9FF78542-1424-4690-94BB-BAED4029204A}" destId="{7CA7026A-67A6-48F0-959F-81DEF55CFED3}" srcOrd="1" destOrd="0" presId="urn:microsoft.com/office/officeart/2005/8/layout/process4"/>
    <dgm:cxn modelId="{54D16252-CE1B-49BD-8296-1D83DB1E5C6E}" type="presParOf" srcId="{9FF78542-1424-4690-94BB-BAED4029204A}" destId="{AA8F9527-35CD-4308-9144-4F64545F1A28}" srcOrd="2" destOrd="0" presId="urn:microsoft.com/office/officeart/2005/8/layout/process4"/>
    <dgm:cxn modelId="{16B6F5F8-2720-46AD-8285-67A56D59204C}" type="presParOf" srcId="{AA8F9527-35CD-4308-9144-4F64545F1A28}" destId="{27DF01C4-FB55-4204-BF60-EA5494576E7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1EE98AC-BE79-4E1D-8330-0D210DDAC3C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6EF167C-B2DC-4D70-973D-FD724E744C09}">
      <dgm:prSet custT="1"/>
      <dgm:spPr/>
      <dgm:t>
        <a:bodyPr/>
        <a:lstStyle/>
        <a:p>
          <a:pPr algn="ctr"/>
          <a:r>
            <a:rPr lang="en-US" sz="2400" dirty="0"/>
            <a:t>Write a letter to the editor outlining the issue and the solution.</a:t>
          </a:r>
        </a:p>
      </dgm:t>
    </dgm:pt>
    <dgm:pt modelId="{0E0EE93F-8931-4D19-A0F4-01B5B25FE719}" type="parTrans" cxnId="{7877B054-258A-416F-939D-0C3F02E1786F}">
      <dgm:prSet/>
      <dgm:spPr/>
      <dgm:t>
        <a:bodyPr/>
        <a:lstStyle/>
        <a:p>
          <a:pPr algn="ctr"/>
          <a:endParaRPr lang="en-US" sz="2400"/>
        </a:p>
      </dgm:t>
    </dgm:pt>
    <dgm:pt modelId="{0BAC8F44-26E7-4AA1-97C6-B2966B809A56}" type="sibTrans" cxnId="{7877B054-258A-416F-939D-0C3F02E1786F}">
      <dgm:prSet/>
      <dgm:spPr/>
      <dgm:t>
        <a:bodyPr/>
        <a:lstStyle/>
        <a:p>
          <a:pPr algn="ctr"/>
          <a:endParaRPr lang="en-US" sz="2400"/>
        </a:p>
      </dgm:t>
    </dgm:pt>
    <dgm:pt modelId="{65B5F32F-48BB-484D-9A76-6DDFB7574070}">
      <dgm:prSet custT="1"/>
      <dgm:spPr/>
      <dgm:t>
        <a:bodyPr/>
        <a:lstStyle/>
        <a:p>
          <a:pPr algn="ctr"/>
          <a:r>
            <a:rPr lang="en-US" sz="2400" dirty="0"/>
            <a:t>Ask Legislators and other organizations to write letters as well.</a:t>
          </a:r>
        </a:p>
      </dgm:t>
    </dgm:pt>
    <dgm:pt modelId="{007CFBC4-C93A-4DE4-AD82-F4A8304ADC70}" type="sibTrans" cxnId="{5E31011E-607D-4BC2-B9E6-46A06238AD68}">
      <dgm:prSet/>
      <dgm:spPr/>
      <dgm:t>
        <a:bodyPr/>
        <a:lstStyle/>
        <a:p>
          <a:pPr algn="ctr"/>
          <a:endParaRPr lang="en-US" sz="2400"/>
        </a:p>
      </dgm:t>
    </dgm:pt>
    <dgm:pt modelId="{F23CFEB6-D6C5-44E0-BE05-556DCD1E7D6C}" type="parTrans" cxnId="{5E31011E-607D-4BC2-B9E6-46A06238AD68}">
      <dgm:prSet/>
      <dgm:spPr/>
      <dgm:t>
        <a:bodyPr/>
        <a:lstStyle/>
        <a:p>
          <a:pPr algn="ctr"/>
          <a:endParaRPr lang="en-US" sz="2400"/>
        </a:p>
      </dgm:t>
    </dgm:pt>
    <dgm:pt modelId="{25C261B0-E970-4AA1-9CD9-9C5992F2B999}">
      <dgm:prSet custT="1"/>
      <dgm:spPr/>
      <dgm:t>
        <a:bodyPr/>
        <a:lstStyle/>
        <a:p>
          <a:pPr algn="ctr"/>
          <a:r>
            <a:rPr lang="en-US" sz="2400" dirty="0"/>
            <a:t>Write a press release and host press conference.</a:t>
          </a:r>
        </a:p>
      </dgm:t>
    </dgm:pt>
    <dgm:pt modelId="{B88729E0-3307-472A-99A2-31128E5741E2}" type="parTrans" cxnId="{F6E0E5E8-7F50-4535-862A-614ACAE7AFCC}">
      <dgm:prSet/>
      <dgm:spPr/>
      <dgm:t>
        <a:bodyPr/>
        <a:lstStyle/>
        <a:p>
          <a:endParaRPr lang="en-US"/>
        </a:p>
      </dgm:t>
    </dgm:pt>
    <dgm:pt modelId="{8ED79C58-AC9D-492A-965A-75E1554950C9}" type="sibTrans" cxnId="{F6E0E5E8-7F50-4535-862A-614ACAE7AFCC}">
      <dgm:prSet/>
      <dgm:spPr/>
      <dgm:t>
        <a:bodyPr/>
        <a:lstStyle/>
        <a:p>
          <a:endParaRPr lang="en-US"/>
        </a:p>
      </dgm:t>
    </dgm:pt>
    <dgm:pt modelId="{BCF4DCFC-76BC-45B0-BDA4-951ECD1E72C5}" type="pres">
      <dgm:prSet presAssocID="{31EE98AC-BE79-4E1D-8330-0D210DDAC3CB}" presName="linear" presStyleCnt="0">
        <dgm:presLayoutVars>
          <dgm:animLvl val="lvl"/>
          <dgm:resizeHandles val="exact"/>
        </dgm:presLayoutVars>
      </dgm:prSet>
      <dgm:spPr/>
    </dgm:pt>
    <dgm:pt modelId="{E3346F23-2E4F-47AF-9C56-C5069D699921}" type="pres">
      <dgm:prSet presAssocID="{D6EF167C-B2DC-4D70-973D-FD724E744C0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9B2D65B-84AE-48EB-8CE2-8B90395C6140}" type="pres">
      <dgm:prSet presAssocID="{0BAC8F44-26E7-4AA1-97C6-B2966B809A56}" presName="spacer" presStyleCnt="0"/>
      <dgm:spPr/>
    </dgm:pt>
    <dgm:pt modelId="{6E2D1151-D0DC-4604-80FD-CE6A56CD0D42}" type="pres">
      <dgm:prSet presAssocID="{65B5F32F-48BB-484D-9A76-6DDFB757407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D60DACE-7D1D-4A94-8641-30352DBBE683}" type="pres">
      <dgm:prSet presAssocID="{007CFBC4-C93A-4DE4-AD82-F4A8304ADC70}" presName="spacer" presStyleCnt="0"/>
      <dgm:spPr/>
    </dgm:pt>
    <dgm:pt modelId="{37615E38-3E4F-41F5-A8AE-78C953CDF35A}" type="pres">
      <dgm:prSet presAssocID="{25C261B0-E970-4AA1-9CD9-9C5992F2B99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E31011E-607D-4BC2-B9E6-46A06238AD68}" srcId="{31EE98AC-BE79-4E1D-8330-0D210DDAC3CB}" destId="{65B5F32F-48BB-484D-9A76-6DDFB7574070}" srcOrd="1" destOrd="0" parTransId="{F23CFEB6-D6C5-44E0-BE05-556DCD1E7D6C}" sibTransId="{007CFBC4-C93A-4DE4-AD82-F4A8304ADC70}"/>
    <dgm:cxn modelId="{1898A61E-03A3-424E-8180-1125A492DD21}" type="presOf" srcId="{25C261B0-E970-4AA1-9CD9-9C5992F2B999}" destId="{37615E38-3E4F-41F5-A8AE-78C953CDF35A}" srcOrd="0" destOrd="0" presId="urn:microsoft.com/office/officeart/2005/8/layout/vList2"/>
    <dgm:cxn modelId="{128AEC6E-6687-46B3-B79A-CAEB6A042B38}" type="presOf" srcId="{65B5F32F-48BB-484D-9A76-6DDFB7574070}" destId="{6E2D1151-D0DC-4604-80FD-CE6A56CD0D42}" srcOrd="0" destOrd="0" presId="urn:microsoft.com/office/officeart/2005/8/layout/vList2"/>
    <dgm:cxn modelId="{7877B054-258A-416F-939D-0C3F02E1786F}" srcId="{31EE98AC-BE79-4E1D-8330-0D210DDAC3CB}" destId="{D6EF167C-B2DC-4D70-973D-FD724E744C09}" srcOrd="0" destOrd="0" parTransId="{0E0EE93F-8931-4D19-A0F4-01B5B25FE719}" sibTransId="{0BAC8F44-26E7-4AA1-97C6-B2966B809A56}"/>
    <dgm:cxn modelId="{BD8F4897-263C-4EDC-B571-F28A31DD8167}" type="presOf" srcId="{D6EF167C-B2DC-4D70-973D-FD724E744C09}" destId="{E3346F23-2E4F-47AF-9C56-C5069D699921}" srcOrd="0" destOrd="0" presId="urn:microsoft.com/office/officeart/2005/8/layout/vList2"/>
    <dgm:cxn modelId="{F6E0E5E8-7F50-4535-862A-614ACAE7AFCC}" srcId="{31EE98AC-BE79-4E1D-8330-0D210DDAC3CB}" destId="{25C261B0-E970-4AA1-9CD9-9C5992F2B999}" srcOrd="2" destOrd="0" parTransId="{B88729E0-3307-472A-99A2-31128E5741E2}" sibTransId="{8ED79C58-AC9D-492A-965A-75E1554950C9}"/>
    <dgm:cxn modelId="{99626FF8-58F1-4171-9703-58DD85AAF67F}" type="presOf" srcId="{31EE98AC-BE79-4E1D-8330-0D210DDAC3CB}" destId="{BCF4DCFC-76BC-45B0-BDA4-951ECD1E72C5}" srcOrd="0" destOrd="0" presId="urn:microsoft.com/office/officeart/2005/8/layout/vList2"/>
    <dgm:cxn modelId="{F9EAB6AC-6810-4796-B5C8-D9EA28C78A7D}" type="presParOf" srcId="{BCF4DCFC-76BC-45B0-BDA4-951ECD1E72C5}" destId="{E3346F23-2E4F-47AF-9C56-C5069D699921}" srcOrd="0" destOrd="0" presId="urn:microsoft.com/office/officeart/2005/8/layout/vList2"/>
    <dgm:cxn modelId="{A016606B-E970-4918-9F4A-24EE5D8E3053}" type="presParOf" srcId="{BCF4DCFC-76BC-45B0-BDA4-951ECD1E72C5}" destId="{79B2D65B-84AE-48EB-8CE2-8B90395C6140}" srcOrd="1" destOrd="0" presId="urn:microsoft.com/office/officeart/2005/8/layout/vList2"/>
    <dgm:cxn modelId="{32E1539A-B3EF-4C1B-880D-A5BC609F5690}" type="presParOf" srcId="{BCF4DCFC-76BC-45B0-BDA4-951ECD1E72C5}" destId="{6E2D1151-D0DC-4604-80FD-CE6A56CD0D42}" srcOrd="2" destOrd="0" presId="urn:microsoft.com/office/officeart/2005/8/layout/vList2"/>
    <dgm:cxn modelId="{37F83FA7-3C4E-4642-B9B0-DC8D18745700}" type="presParOf" srcId="{BCF4DCFC-76BC-45B0-BDA4-951ECD1E72C5}" destId="{DD60DACE-7D1D-4A94-8641-30352DBBE683}" srcOrd="3" destOrd="0" presId="urn:microsoft.com/office/officeart/2005/8/layout/vList2"/>
    <dgm:cxn modelId="{FAF3203C-6B5C-41DD-9882-8EA38211A4B7}" type="presParOf" srcId="{BCF4DCFC-76BC-45B0-BDA4-951ECD1E72C5}" destId="{37615E38-3E4F-41F5-A8AE-78C953CDF35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B9030D6-77C5-45E4-8E9C-3A668245D19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93FC444-C63B-4E5A-BC69-3200D1C2B5E4}">
      <dgm:prSet/>
      <dgm:spPr/>
      <dgm:t>
        <a:bodyPr/>
        <a:lstStyle/>
        <a:p>
          <a:r>
            <a:rPr lang="en-US" dirty="0"/>
            <a:t>Identify the right individual that would be willing to meet or testify before the appropriate Legislative or Executive branch decision maker.</a:t>
          </a:r>
        </a:p>
      </dgm:t>
    </dgm:pt>
    <dgm:pt modelId="{8C5CFFA0-A749-44CD-8751-9916EF34264F}" type="parTrans" cxnId="{B3467B33-E99B-4C6C-B51D-16C25AF3731A}">
      <dgm:prSet/>
      <dgm:spPr/>
      <dgm:t>
        <a:bodyPr/>
        <a:lstStyle/>
        <a:p>
          <a:endParaRPr lang="en-US"/>
        </a:p>
      </dgm:t>
    </dgm:pt>
    <dgm:pt modelId="{6A9C1C19-A8A1-45F9-8E9A-7C6EE38443DB}" type="sibTrans" cxnId="{B3467B33-E99B-4C6C-B51D-16C25AF3731A}">
      <dgm:prSet/>
      <dgm:spPr/>
      <dgm:t>
        <a:bodyPr/>
        <a:lstStyle/>
        <a:p>
          <a:endParaRPr lang="en-US"/>
        </a:p>
      </dgm:t>
    </dgm:pt>
    <dgm:pt modelId="{357C9E68-7E2B-4C8B-8914-33C8C0ACCE87}">
      <dgm:prSet/>
      <dgm:spPr/>
      <dgm:t>
        <a:bodyPr/>
        <a:lstStyle/>
        <a:p>
          <a:r>
            <a:rPr lang="en-US" dirty="0"/>
            <a:t>Attend the State Pharmaceutical and Therapeutics Committee Meeting </a:t>
          </a:r>
        </a:p>
        <a:p>
          <a:r>
            <a:rPr lang="en-US" dirty="0"/>
            <a:t>(make sure to review public testimony procedures).</a:t>
          </a:r>
        </a:p>
      </dgm:t>
    </dgm:pt>
    <dgm:pt modelId="{C0F25169-8492-4F3D-8B82-6C3842132E7B}" type="parTrans" cxnId="{E1834356-5803-4CD7-817C-F5113578E63D}">
      <dgm:prSet/>
      <dgm:spPr/>
      <dgm:t>
        <a:bodyPr/>
        <a:lstStyle/>
        <a:p>
          <a:endParaRPr lang="en-US"/>
        </a:p>
      </dgm:t>
    </dgm:pt>
    <dgm:pt modelId="{C895BEA0-50E2-4344-95A2-515EDDEAF5BC}" type="sibTrans" cxnId="{E1834356-5803-4CD7-817C-F5113578E63D}">
      <dgm:prSet/>
      <dgm:spPr/>
      <dgm:t>
        <a:bodyPr/>
        <a:lstStyle/>
        <a:p>
          <a:endParaRPr lang="en-US"/>
        </a:p>
      </dgm:t>
    </dgm:pt>
    <dgm:pt modelId="{4FB832FA-9297-4E65-95D5-ACE28EAEBB36}" type="pres">
      <dgm:prSet presAssocID="{2B9030D6-77C5-45E4-8E9C-3A668245D197}" presName="diagram" presStyleCnt="0">
        <dgm:presLayoutVars>
          <dgm:dir/>
          <dgm:resizeHandles val="exact"/>
        </dgm:presLayoutVars>
      </dgm:prSet>
      <dgm:spPr/>
    </dgm:pt>
    <dgm:pt modelId="{9F363C6E-60B9-4021-A719-C696F1DCFC9B}" type="pres">
      <dgm:prSet presAssocID="{D93FC444-C63B-4E5A-BC69-3200D1C2B5E4}" presName="node" presStyleLbl="node1" presStyleIdx="0" presStyleCnt="2">
        <dgm:presLayoutVars>
          <dgm:bulletEnabled val="1"/>
        </dgm:presLayoutVars>
      </dgm:prSet>
      <dgm:spPr/>
    </dgm:pt>
    <dgm:pt modelId="{B2EADCCB-DD0A-41B6-B021-91F84EBDA5F0}" type="pres">
      <dgm:prSet presAssocID="{6A9C1C19-A8A1-45F9-8E9A-7C6EE38443DB}" presName="sibTrans" presStyleCnt="0"/>
      <dgm:spPr/>
    </dgm:pt>
    <dgm:pt modelId="{D896F246-A3B5-44C1-B31F-F6C0B08CB3FA}" type="pres">
      <dgm:prSet presAssocID="{357C9E68-7E2B-4C8B-8914-33C8C0ACCE87}" presName="node" presStyleLbl="node1" presStyleIdx="1" presStyleCnt="2">
        <dgm:presLayoutVars>
          <dgm:bulletEnabled val="1"/>
        </dgm:presLayoutVars>
      </dgm:prSet>
      <dgm:spPr/>
    </dgm:pt>
  </dgm:ptLst>
  <dgm:cxnLst>
    <dgm:cxn modelId="{B3467B33-E99B-4C6C-B51D-16C25AF3731A}" srcId="{2B9030D6-77C5-45E4-8E9C-3A668245D197}" destId="{D93FC444-C63B-4E5A-BC69-3200D1C2B5E4}" srcOrd="0" destOrd="0" parTransId="{8C5CFFA0-A749-44CD-8751-9916EF34264F}" sibTransId="{6A9C1C19-A8A1-45F9-8E9A-7C6EE38443DB}"/>
    <dgm:cxn modelId="{E1834356-5803-4CD7-817C-F5113578E63D}" srcId="{2B9030D6-77C5-45E4-8E9C-3A668245D197}" destId="{357C9E68-7E2B-4C8B-8914-33C8C0ACCE87}" srcOrd="1" destOrd="0" parTransId="{C0F25169-8492-4F3D-8B82-6C3842132E7B}" sibTransId="{C895BEA0-50E2-4344-95A2-515EDDEAF5BC}"/>
    <dgm:cxn modelId="{FAE91691-1A5F-4968-BC0C-4D965AE77AFA}" type="presOf" srcId="{2B9030D6-77C5-45E4-8E9C-3A668245D197}" destId="{4FB832FA-9297-4E65-95D5-ACE28EAEBB36}" srcOrd="0" destOrd="0" presId="urn:microsoft.com/office/officeart/2005/8/layout/default"/>
    <dgm:cxn modelId="{67B771A0-8F79-40EC-A4AD-42FA87D5B22F}" type="presOf" srcId="{357C9E68-7E2B-4C8B-8914-33C8C0ACCE87}" destId="{D896F246-A3B5-44C1-B31F-F6C0B08CB3FA}" srcOrd="0" destOrd="0" presId="urn:microsoft.com/office/officeart/2005/8/layout/default"/>
    <dgm:cxn modelId="{942AC6F5-87B3-4F92-B176-63D259D18959}" type="presOf" srcId="{D93FC444-C63B-4E5A-BC69-3200D1C2B5E4}" destId="{9F363C6E-60B9-4021-A719-C696F1DCFC9B}" srcOrd="0" destOrd="0" presId="urn:microsoft.com/office/officeart/2005/8/layout/default"/>
    <dgm:cxn modelId="{F5B5D26F-0600-472F-AA36-5F0CF16BE30C}" type="presParOf" srcId="{4FB832FA-9297-4E65-95D5-ACE28EAEBB36}" destId="{9F363C6E-60B9-4021-A719-C696F1DCFC9B}" srcOrd="0" destOrd="0" presId="urn:microsoft.com/office/officeart/2005/8/layout/default"/>
    <dgm:cxn modelId="{F9A6D46F-97D7-4A38-85B7-1CEA91F1FAF5}" type="presParOf" srcId="{4FB832FA-9297-4E65-95D5-ACE28EAEBB36}" destId="{B2EADCCB-DD0A-41B6-B021-91F84EBDA5F0}" srcOrd="1" destOrd="0" presId="urn:microsoft.com/office/officeart/2005/8/layout/default"/>
    <dgm:cxn modelId="{8147A989-ECF4-4190-8586-98A4CAC4A91E}" type="presParOf" srcId="{4FB832FA-9297-4E65-95D5-ACE28EAEBB36}" destId="{D896F246-A3B5-44C1-B31F-F6C0B08CB3FA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5216C5-C7C1-4F87-8873-270D9F265BED}">
      <dsp:nvSpPr>
        <dsp:cNvPr id="0" name=""/>
        <dsp:cNvSpPr/>
      </dsp:nvSpPr>
      <dsp:spPr>
        <a:xfrm>
          <a:off x="0" y="628759"/>
          <a:ext cx="10233800" cy="73919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Examples:</a:t>
          </a:r>
        </a:p>
      </dsp:txBody>
      <dsp:txXfrm>
        <a:off x="36084" y="664843"/>
        <a:ext cx="10161632" cy="667025"/>
      </dsp:txXfrm>
    </dsp:sp>
    <dsp:sp modelId="{2F5C4CFD-19F3-4AB4-9E38-4D0A678ACF26}">
      <dsp:nvSpPr>
        <dsp:cNvPr id="0" name=""/>
        <dsp:cNvSpPr/>
      </dsp:nvSpPr>
      <dsp:spPr>
        <a:xfrm>
          <a:off x="0" y="1367953"/>
          <a:ext cx="10233800" cy="2354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4923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b="1" kern="1200" dirty="0"/>
            <a:t>Goal</a:t>
          </a:r>
          <a:r>
            <a:rPr lang="en-US" sz="2400" kern="1200" dirty="0"/>
            <a:t>: Timely and consistent access to prescription drug therapies.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b="1" kern="1200" dirty="0"/>
            <a:t>Goal</a:t>
          </a:r>
          <a:r>
            <a:rPr lang="en-US" sz="2400" kern="1200" dirty="0"/>
            <a:t>: Access to a new prescription drug therapy.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b="1" kern="1200" dirty="0"/>
            <a:t>Goal</a:t>
          </a:r>
          <a:r>
            <a:rPr lang="en-US" sz="2400" kern="1200" dirty="0"/>
            <a:t>: Reduce certain barriers intended to restrict access to prescription drug therapies.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b="1" kern="1200" dirty="0"/>
            <a:t>Goal</a:t>
          </a:r>
          <a:r>
            <a:rPr lang="en-US" sz="2400" kern="1200" dirty="0"/>
            <a:t>: Access to certain tests to help identify timely and appropriate therapy for patients.</a:t>
          </a:r>
        </a:p>
      </dsp:txBody>
      <dsp:txXfrm>
        <a:off x="0" y="1367953"/>
        <a:ext cx="10233800" cy="235462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F443C0-EA45-4A34-9CCB-FB0EA14A4F11}">
      <dsp:nvSpPr>
        <dsp:cNvPr id="0" name=""/>
        <dsp:cNvSpPr/>
      </dsp:nvSpPr>
      <dsp:spPr>
        <a:xfrm>
          <a:off x="396664" y="681694"/>
          <a:ext cx="1512858" cy="151285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9A94FEF-955B-4AD2-AEF3-F92348BE389F}">
      <dsp:nvSpPr>
        <dsp:cNvPr id="0" name=""/>
        <dsp:cNvSpPr/>
      </dsp:nvSpPr>
      <dsp:spPr>
        <a:xfrm>
          <a:off x="1153093" y="681694"/>
          <a:ext cx="8071655" cy="15128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0640" rIns="0" bIns="4064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Do not get discouraged!</a:t>
          </a:r>
        </a:p>
      </dsp:txBody>
      <dsp:txXfrm>
        <a:off x="1153093" y="681694"/>
        <a:ext cx="8071655" cy="1512858"/>
      </dsp:txXfrm>
    </dsp:sp>
    <dsp:sp modelId="{9B218347-3DEB-4B1F-AB6C-79BA03C14E17}">
      <dsp:nvSpPr>
        <dsp:cNvPr id="0" name=""/>
        <dsp:cNvSpPr/>
      </dsp:nvSpPr>
      <dsp:spPr>
        <a:xfrm>
          <a:off x="396664" y="2194553"/>
          <a:ext cx="1512858" cy="151285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A16B69E-88E9-4857-81C2-B77D76DAD6F2}">
      <dsp:nvSpPr>
        <dsp:cNvPr id="0" name=""/>
        <dsp:cNvSpPr/>
      </dsp:nvSpPr>
      <dsp:spPr>
        <a:xfrm>
          <a:off x="1153093" y="2194553"/>
          <a:ext cx="8071655" cy="15128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0640" rIns="0" bIns="4064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Hard work  and advocacy can make a difference.</a:t>
          </a:r>
        </a:p>
      </dsp:txBody>
      <dsp:txXfrm>
        <a:off x="1153093" y="2194553"/>
        <a:ext cx="8071655" cy="15128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0F2CFF-C1A3-48CB-87D5-CE797E4285B1}">
      <dsp:nvSpPr>
        <dsp:cNvPr id="0" name=""/>
        <dsp:cNvSpPr/>
      </dsp:nvSpPr>
      <dsp:spPr>
        <a:xfrm>
          <a:off x="0" y="3723572"/>
          <a:ext cx="10233800" cy="6108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Include statistics such as hospital avoidance and return on investment numbers.</a:t>
          </a:r>
        </a:p>
      </dsp:txBody>
      <dsp:txXfrm>
        <a:off x="0" y="3723572"/>
        <a:ext cx="10233800" cy="610883"/>
      </dsp:txXfrm>
    </dsp:sp>
    <dsp:sp modelId="{E15938FF-DD55-42D9-865A-36F865E05308}">
      <dsp:nvSpPr>
        <dsp:cNvPr id="0" name=""/>
        <dsp:cNvSpPr/>
      </dsp:nvSpPr>
      <dsp:spPr>
        <a:xfrm rot="10800000">
          <a:off x="0" y="2793197"/>
          <a:ext cx="10233800" cy="939538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Who is impacted? Any health care disparities?</a:t>
          </a:r>
        </a:p>
      </dsp:txBody>
      <dsp:txXfrm rot="10800000">
        <a:off x="0" y="2793197"/>
        <a:ext cx="10233800" cy="610484"/>
      </dsp:txXfrm>
    </dsp:sp>
    <dsp:sp modelId="{3551DF3B-49D7-47F5-9129-6B9CE2F1E878}">
      <dsp:nvSpPr>
        <dsp:cNvPr id="0" name=""/>
        <dsp:cNvSpPr/>
      </dsp:nvSpPr>
      <dsp:spPr>
        <a:xfrm rot="10800000">
          <a:off x="0" y="1862822"/>
          <a:ext cx="10233800" cy="939538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Is it a rare disease, is it an ultra rare disease?</a:t>
          </a:r>
        </a:p>
      </dsp:txBody>
      <dsp:txXfrm rot="10800000">
        <a:off x="0" y="1862822"/>
        <a:ext cx="10233800" cy="610484"/>
      </dsp:txXfrm>
    </dsp:sp>
    <dsp:sp modelId="{415D14BD-F221-4FBE-A761-AB0FC0F6BD5B}">
      <dsp:nvSpPr>
        <dsp:cNvPr id="0" name=""/>
        <dsp:cNvSpPr/>
      </dsp:nvSpPr>
      <dsp:spPr>
        <a:xfrm rot="10800000">
          <a:off x="0" y="932447"/>
          <a:ext cx="10233800" cy="939538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Include information about the disease.</a:t>
          </a:r>
        </a:p>
      </dsp:txBody>
      <dsp:txXfrm rot="10800000">
        <a:off x="0" y="932447"/>
        <a:ext cx="10233800" cy="610484"/>
      </dsp:txXfrm>
    </dsp:sp>
    <dsp:sp modelId="{9D6B9ADC-06D4-4B1C-8AC3-BC87AAA6C5FB}">
      <dsp:nvSpPr>
        <dsp:cNvPr id="0" name=""/>
        <dsp:cNvSpPr/>
      </dsp:nvSpPr>
      <dsp:spPr>
        <a:xfrm rot="10800000">
          <a:off x="0" y="2072"/>
          <a:ext cx="10233800" cy="939538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Include national and state specific information.</a:t>
          </a:r>
        </a:p>
      </dsp:txBody>
      <dsp:txXfrm rot="10800000">
        <a:off x="0" y="2072"/>
        <a:ext cx="10233800" cy="6104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5EF3DC-2612-4272-81B6-7302AFBAD9D6}">
      <dsp:nvSpPr>
        <dsp:cNvPr id="0" name=""/>
        <dsp:cNvSpPr/>
      </dsp:nvSpPr>
      <dsp:spPr>
        <a:xfrm>
          <a:off x="1998" y="0"/>
          <a:ext cx="4262417" cy="19243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Identity if there are any other organizations that would join the effort.</a:t>
          </a:r>
          <a:endParaRPr lang="en-US" sz="3100" kern="1200" dirty="0"/>
        </a:p>
      </dsp:txBody>
      <dsp:txXfrm>
        <a:off x="58360" y="56362"/>
        <a:ext cx="4149693" cy="1811611"/>
      </dsp:txXfrm>
    </dsp:sp>
    <dsp:sp modelId="{36799110-1F84-4F3C-A55A-2649593B56D2}">
      <dsp:nvSpPr>
        <dsp:cNvPr id="0" name=""/>
        <dsp:cNvSpPr/>
      </dsp:nvSpPr>
      <dsp:spPr>
        <a:xfrm>
          <a:off x="4690658" y="433627"/>
          <a:ext cx="903632" cy="10570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4690658" y="645043"/>
        <a:ext cx="632542" cy="634247"/>
      </dsp:txXfrm>
    </dsp:sp>
    <dsp:sp modelId="{5A76F64C-D607-41B8-99FE-C9F7948E0D32}">
      <dsp:nvSpPr>
        <dsp:cNvPr id="0" name=""/>
        <dsp:cNvSpPr/>
      </dsp:nvSpPr>
      <dsp:spPr>
        <a:xfrm>
          <a:off x="5969383" y="0"/>
          <a:ext cx="4262417" cy="19243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Think outside the box.</a:t>
          </a:r>
          <a:endParaRPr lang="en-US" sz="3100" kern="1200" dirty="0"/>
        </a:p>
      </dsp:txBody>
      <dsp:txXfrm>
        <a:off x="6025745" y="56362"/>
        <a:ext cx="4149693" cy="181161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DF0E8F-FCB4-4C45-9ECD-4896B6D8D204}">
      <dsp:nvSpPr>
        <dsp:cNvPr id="0" name=""/>
        <dsp:cNvSpPr/>
      </dsp:nvSpPr>
      <dsp:spPr>
        <a:xfrm>
          <a:off x="1846381" y="250"/>
          <a:ext cx="1923834" cy="192383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5875" tIns="20320" rIns="105875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Other similar Foundations/Associations</a:t>
          </a:r>
        </a:p>
      </dsp:txBody>
      <dsp:txXfrm>
        <a:off x="2128120" y="281989"/>
        <a:ext cx="1360356" cy="1360356"/>
      </dsp:txXfrm>
    </dsp:sp>
    <dsp:sp modelId="{793576F8-A857-43DD-9E76-1FD8CF3BB87C}">
      <dsp:nvSpPr>
        <dsp:cNvPr id="0" name=""/>
        <dsp:cNvSpPr/>
      </dsp:nvSpPr>
      <dsp:spPr>
        <a:xfrm>
          <a:off x="3385448" y="250"/>
          <a:ext cx="1923834" cy="192383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5875" tIns="20320" rIns="105875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Health Care Provider Associations </a:t>
          </a:r>
        </a:p>
      </dsp:txBody>
      <dsp:txXfrm>
        <a:off x="3667187" y="281989"/>
        <a:ext cx="1360356" cy="1360356"/>
      </dsp:txXfrm>
    </dsp:sp>
    <dsp:sp modelId="{E5CC4E46-4D09-4EB3-8089-9A98CCFBDD53}">
      <dsp:nvSpPr>
        <dsp:cNvPr id="0" name=""/>
        <dsp:cNvSpPr/>
      </dsp:nvSpPr>
      <dsp:spPr>
        <a:xfrm>
          <a:off x="4924516" y="250"/>
          <a:ext cx="1923834" cy="192383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5875" tIns="20320" rIns="105875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Hospital Associations / FQHCs / Behavioral Health Associations</a:t>
          </a:r>
        </a:p>
      </dsp:txBody>
      <dsp:txXfrm>
        <a:off x="5206255" y="281989"/>
        <a:ext cx="1360356" cy="1360356"/>
      </dsp:txXfrm>
    </dsp:sp>
    <dsp:sp modelId="{962E2084-188F-4930-B908-5D0B4C997509}">
      <dsp:nvSpPr>
        <dsp:cNvPr id="0" name=""/>
        <dsp:cNvSpPr/>
      </dsp:nvSpPr>
      <dsp:spPr>
        <a:xfrm>
          <a:off x="6463584" y="250"/>
          <a:ext cx="1923834" cy="192383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5875" tIns="20320" rIns="105875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State Agencies such as Public Health Agencies</a:t>
          </a:r>
        </a:p>
      </dsp:txBody>
      <dsp:txXfrm>
        <a:off x="6745323" y="281989"/>
        <a:ext cx="1360356" cy="136035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D8507F-8587-4960-9665-3084ACAA754A}">
      <dsp:nvSpPr>
        <dsp:cNvPr id="0" name=""/>
        <dsp:cNvSpPr/>
      </dsp:nvSpPr>
      <dsp:spPr>
        <a:xfrm>
          <a:off x="0" y="982723"/>
          <a:ext cx="3197820" cy="19186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Is your State Surgeon General an ally?</a:t>
          </a:r>
        </a:p>
      </dsp:txBody>
      <dsp:txXfrm>
        <a:off x="0" y="982723"/>
        <a:ext cx="3197820" cy="1918692"/>
      </dsp:txXfrm>
    </dsp:sp>
    <dsp:sp modelId="{218C53F5-7763-4050-8C77-C298F5CECD69}">
      <dsp:nvSpPr>
        <dsp:cNvPr id="0" name=""/>
        <dsp:cNvSpPr/>
      </dsp:nvSpPr>
      <dsp:spPr>
        <a:xfrm>
          <a:off x="3517602" y="982723"/>
          <a:ext cx="3197820" cy="19186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Is there a Legislator with a personal connection or family history of the disease?</a:t>
          </a:r>
        </a:p>
      </dsp:txBody>
      <dsp:txXfrm>
        <a:off x="3517602" y="982723"/>
        <a:ext cx="3197820" cy="1918692"/>
      </dsp:txXfrm>
    </dsp:sp>
    <dsp:sp modelId="{28213A58-1F9B-4B0F-B2F0-2A2778A5FF75}">
      <dsp:nvSpPr>
        <dsp:cNvPr id="0" name=""/>
        <dsp:cNvSpPr/>
      </dsp:nvSpPr>
      <dsp:spPr>
        <a:xfrm>
          <a:off x="7035204" y="982723"/>
          <a:ext cx="3197820" cy="19186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Is there an Executive Branch Official that has championed the issue?</a:t>
          </a:r>
        </a:p>
      </dsp:txBody>
      <dsp:txXfrm>
        <a:off x="7035204" y="982723"/>
        <a:ext cx="3197820" cy="191869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D837A0-19B3-4456-A264-7FDFB53B4AC8}">
      <dsp:nvSpPr>
        <dsp:cNvPr id="0" name=""/>
        <dsp:cNvSpPr/>
      </dsp:nvSpPr>
      <dsp:spPr>
        <a:xfrm>
          <a:off x="0" y="1896"/>
          <a:ext cx="10233025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300B35-0F54-4BF2-92C3-A409BD604FC8}">
      <dsp:nvSpPr>
        <dsp:cNvPr id="0" name=""/>
        <dsp:cNvSpPr/>
      </dsp:nvSpPr>
      <dsp:spPr>
        <a:xfrm>
          <a:off x="0" y="1896"/>
          <a:ext cx="10233025" cy="1293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Write a letter on behalf of your organization with the specific ask.</a:t>
          </a:r>
          <a:endParaRPr lang="en-US" sz="2400" kern="1200" dirty="0"/>
        </a:p>
      </dsp:txBody>
      <dsp:txXfrm>
        <a:off x="0" y="1896"/>
        <a:ext cx="10233025" cy="1293448"/>
      </dsp:txXfrm>
    </dsp:sp>
    <dsp:sp modelId="{45216572-897F-4D72-9060-C45139EC86A0}">
      <dsp:nvSpPr>
        <dsp:cNvPr id="0" name=""/>
        <dsp:cNvSpPr/>
      </dsp:nvSpPr>
      <dsp:spPr>
        <a:xfrm>
          <a:off x="0" y="1295345"/>
          <a:ext cx="10233025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A24F32-1523-47D1-A84D-85533CA59041}">
      <dsp:nvSpPr>
        <dsp:cNvPr id="0" name=""/>
        <dsp:cNvSpPr/>
      </dsp:nvSpPr>
      <dsp:spPr>
        <a:xfrm>
          <a:off x="0" y="1295345"/>
          <a:ext cx="10233025" cy="1293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Ask other organizations to write a letter.</a:t>
          </a:r>
          <a:endParaRPr lang="en-US" sz="2400" kern="1200" dirty="0"/>
        </a:p>
      </dsp:txBody>
      <dsp:txXfrm>
        <a:off x="0" y="1295345"/>
        <a:ext cx="10233025" cy="1293448"/>
      </dsp:txXfrm>
    </dsp:sp>
    <dsp:sp modelId="{899711F0-7D67-44A4-8D89-324496AAB08C}">
      <dsp:nvSpPr>
        <dsp:cNvPr id="0" name=""/>
        <dsp:cNvSpPr/>
      </dsp:nvSpPr>
      <dsp:spPr>
        <a:xfrm>
          <a:off x="0" y="2588793"/>
          <a:ext cx="10233025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C35CC1-E122-4E86-BE1A-2B2DD524E2AA}">
      <dsp:nvSpPr>
        <dsp:cNvPr id="0" name=""/>
        <dsp:cNvSpPr/>
      </dsp:nvSpPr>
      <dsp:spPr>
        <a:xfrm>
          <a:off x="0" y="2588793"/>
          <a:ext cx="10233025" cy="1293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Ask the identified Executive Branch Official or Legislator to write a letter or make a phone call.</a:t>
          </a:r>
          <a:endParaRPr lang="en-US" sz="2400" kern="1200" dirty="0"/>
        </a:p>
      </dsp:txBody>
      <dsp:txXfrm>
        <a:off x="0" y="2588793"/>
        <a:ext cx="10233025" cy="129344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11F061-CA0D-4695-B2E1-60613309E440}">
      <dsp:nvSpPr>
        <dsp:cNvPr id="0" name=""/>
        <dsp:cNvSpPr/>
      </dsp:nvSpPr>
      <dsp:spPr>
        <a:xfrm>
          <a:off x="0" y="3410552"/>
          <a:ext cx="8302387" cy="11194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National </a:t>
          </a:r>
          <a:r>
            <a:rPr lang="en-US" sz="1800" kern="1200"/>
            <a:t>and State Groups </a:t>
          </a:r>
          <a:r>
            <a:rPr lang="en-US" sz="1800" kern="1200" dirty="0"/>
            <a:t>such as National Black Caucus of State Legislators, National Hispanic Caucus of State Legislators, Woman in Government, etc. </a:t>
          </a:r>
        </a:p>
      </dsp:txBody>
      <dsp:txXfrm>
        <a:off x="0" y="3410552"/>
        <a:ext cx="8302387" cy="1119419"/>
      </dsp:txXfrm>
    </dsp:sp>
    <dsp:sp modelId="{A184099A-FE54-46AC-A1AC-D4EE4AF33819}">
      <dsp:nvSpPr>
        <dsp:cNvPr id="0" name=""/>
        <dsp:cNvSpPr/>
      </dsp:nvSpPr>
      <dsp:spPr>
        <a:xfrm rot="10800000">
          <a:off x="0" y="1705676"/>
          <a:ext cx="8302387" cy="172166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Governor Proclamations</a:t>
          </a:r>
        </a:p>
      </dsp:txBody>
      <dsp:txXfrm rot="10800000">
        <a:off x="0" y="1705676"/>
        <a:ext cx="8302387" cy="1118688"/>
      </dsp:txXfrm>
    </dsp:sp>
    <dsp:sp modelId="{7CA7026A-67A6-48F0-959F-81DEF55CFED3}">
      <dsp:nvSpPr>
        <dsp:cNvPr id="0" name=""/>
        <dsp:cNvSpPr/>
      </dsp:nvSpPr>
      <dsp:spPr>
        <a:xfrm rot="10800000">
          <a:off x="0" y="800"/>
          <a:ext cx="8302387" cy="172166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State Legislative Resolutions</a:t>
          </a:r>
        </a:p>
      </dsp:txBody>
      <dsp:txXfrm rot="-10800000">
        <a:off x="0" y="800"/>
        <a:ext cx="8302387" cy="604305"/>
      </dsp:txXfrm>
    </dsp:sp>
    <dsp:sp modelId="{27DF01C4-FB55-4204-BF60-EA5494576E7A}">
      <dsp:nvSpPr>
        <dsp:cNvPr id="0" name=""/>
        <dsp:cNvSpPr/>
      </dsp:nvSpPr>
      <dsp:spPr>
        <a:xfrm>
          <a:off x="0" y="605106"/>
          <a:ext cx="8302387" cy="51477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Example: State Legislative Resolution recognizing a certain day as Disease Awareness Day.</a:t>
          </a:r>
        </a:p>
      </dsp:txBody>
      <dsp:txXfrm>
        <a:off x="0" y="605106"/>
        <a:ext cx="8302387" cy="51477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346F23-2E4F-47AF-9C56-C5069D699921}">
      <dsp:nvSpPr>
        <dsp:cNvPr id="0" name=""/>
        <dsp:cNvSpPr/>
      </dsp:nvSpPr>
      <dsp:spPr>
        <a:xfrm>
          <a:off x="0" y="30741"/>
          <a:ext cx="10233800" cy="973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Write a letter to the editor outlining the issue and the solution.</a:t>
          </a:r>
        </a:p>
      </dsp:txBody>
      <dsp:txXfrm>
        <a:off x="47519" y="78260"/>
        <a:ext cx="10138762" cy="878402"/>
      </dsp:txXfrm>
    </dsp:sp>
    <dsp:sp modelId="{6E2D1151-D0DC-4604-80FD-CE6A56CD0D42}">
      <dsp:nvSpPr>
        <dsp:cNvPr id="0" name=""/>
        <dsp:cNvSpPr/>
      </dsp:nvSpPr>
      <dsp:spPr>
        <a:xfrm>
          <a:off x="0" y="1153941"/>
          <a:ext cx="10233800" cy="973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Ask Legislators and other organizations to write letters as well.</a:t>
          </a:r>
        </a:p>
      </dsp:txBody>
      <dsp:txXfrm>
        <a:off x="47519" y="1201460"/>
        <a:ext cx="10138762" cy="878402"/>
      </dsp:txXfrm>
    </dsp:sp>
    <dsp:sp modelId="{37615E38-3E4F-41F5-A8AE-78C953CDF35A}">
      <dsp:nvSpPr>
        <dsp:cNvPr id="0" name=""/>
        <dsp:cNvSpPr/>
      </dsp:nvSpPr>
      <dsp:spPr>
        <a:xfrm>
          <a:off x="0" y="2277142"/>
          <a:ext cx="10233800" cy="973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Write a press release and host press conference.</a:t>
          </a:r>
        </a:p>
      </dsp:txBody>
      <dsp:txXfrm>
        <a:off x="47519" y="2324661"/>
        <a:ext cx="10138762" cy="87840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363C6E-60B9-4021-A719-C696F1DCFC9B}">
      <dsp:nvSpPr>
        <dsp:cNvPr id="0" name=""/>
        <dsp:cNvSpPr/>
      </dsp:nvSpPr>
      <dsp:spPr>
        <a:xfrm>
          <a:off x="1249" y="714054"/>
          <a:ext cx="4872048" cy="29232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Identify the right individual that would be willing to meet or testify before the appropriate Legislative or Executive branch decision maker.</a:t>
          </a:r>
        </a:p>
      </dsp:txBody>
      <dsp:txXfrm>
        <a:off x="1249" y="714054"/>
        <a:ext cx="4872048" cy="2923229"/>
      </dsp:txXfrm>
    </dsp:sp>
    <dsp:sp modelId="{D896F246-A3B5-44C1-B31F-F6C0B08CB3FA}">
      <dsp:nvSpPr>
        <dsp:cNvPr id="0" name=""/>
        <dsp:cNvSpPr/>
      </dsp:nvSpPr>
      <dsp:spPr>
        <a:xfrm>
          <a:off x="5360502" y="714054"/>
          <a:ext cx="4872048" cy="29232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Attend the State Pharmaceutical and Therapeutics Committee Meeting 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(make sure to review public testimony procedures).</a:t>
          </a:r>
        </a:p>
      </dsp:txBody>
      <dsp:txXfrm>
        <a:off x="5360502" y="714054"/>
        <a:ext cx="4872048" cy="29232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11/3/2022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11/3/2022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11/3/2022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11/3/2022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11/3/2022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11/3/2022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5BB5D-605E-4B48-B55F-4316388F4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1411"/>
            <a:ext cx="10515600" cy="2896690"/>
          </a:xfrm>
        </p:spPr>
        <p:txBody>
          <a:bodyPr>
            <a:noAutofit/>
          </a:bodyPr>
          <a:lstStyle/>
          <a:p>
            <a:pPr algn="ctr"/>
            <a:r>
              <a:rPr lang="en-US" b="1" dirty="0"/>
              <a:t>Advocating for Access to Prescription Medications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A755D-9A83-461E-958F-D8E9CAE06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3739487"/>
            <a:ext cx="10233800" cy="243747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Not a </a:t>
            </a:r>
            <a:r>
              <a:rPr lang="en-US" i="1" dirty="0"/>
              <a:t>one size fits all </a:t>
            </a:r>
            <a:r>
              <a:rPr lang="en-US" dirty="0"/>
              <a:t>solution!</a:t>
            </a:r>
          </a:p>
        </p:txBody>
      </p:sp>
    </p:spTree>
    <p:extLst>
      <p:ext uri="{BB962C8B-B14F-4D97-AF65-F5344CB8AC3E}">
        <p14:creationId xmlns:p14="http://schemas.microsoft.com/office/powerpoint/2010/main" val="2524580457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B3384-C4A0-4936-8F46-25332E859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Step 9</a:t>
            </a:r>
            <a:r>
              <a:rPr lang="en-US" sz="4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Continue to Advocate </a:t>
            </a:r>
            <a:br>
              <a:rPr lang="en-US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Until the Goal is Reached!</a:t>
            </a:r>
            <a:endParaRPr lang="en-US" sz="40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BD617A1-0B6A-4E9E-A78D-30F3DD1E99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9135018"/>
              </p:ext>
            </p:extLst>
          </p:nvPr>
        </p:nvGraphicFramePr>
        <p:xfrm>
          <a:off x="2129051" y="1787857"/>
          <a:ext cx="9224749" cy="4389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096951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6BB83-CF31-4A83-BBE4-E60CCA1CD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Step 1</a:t>
            </a: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Set a Goal</a:t>
            </a:r>
            <a:endParaRPr lang="en-US" sz="44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D2B5FEB-E244-4180-8E27-D09740ACD3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9914292"/>
              </p:ext>
            </p:extLst>
          </p:nvPr>
        </p:nvGraphicFramePr>
        <p:xfrm>
          <a:off x="1120000" y="1825625"/>
          <a:ext cx="102338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034584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6BB83-CF31-4A83-BBE4-E60CCA1CD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Autofit/>
          </a:bodyPr>
          <a:lstStyle/>
          <a:p>
            <a:pPr algn="ctr"/>
            <a:r>
              <a:rPr lang="en-US" sz="36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2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Create a background document that can be shared with Executive and Legislative Branch Leaders.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D2B5FEB-E244-4180-8E27-D09740ACD3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7942339"/>
              </p:ext>
            </p:extLst>
          </p:nvPr>
        </p:nvGraphicFramePr>
        <p:xfrm>
          <a:off x="1120000" y="2156346"/>
          <a:ext cx="10233800" cy="43365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4531610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6BB83-CF31-4A83-BBE4-E60CCA1CD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Step 3 </a:t>
            </a:r>
            <a:r>
              <a:rPr lang="en-US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Joining Forces 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D2B5FEB-E244-4180-8E27-D09740ACD3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8801594"/>
              </p:ext>
            </p:extLst>
          </p:nvPr>
        </p:nvGraphicFramePr>
        <p:xfrm>
          <a:off x="1120000" y="2060811"/>
          <a:ext cx="10233800" cy="19243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B7958E7F-CA83-4106-A273-D81E15AA56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73857325"/>
              </p:ext>
            </p:extLst>
          </p:nvPr>
        </p:nvGraphicFramePr>
        <p:xfrm>
          <a:off x="1156394" y="4585362"/>
          <a:ext cx="10233800" cy="19243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61EC44D5-9576-4F6A-AA99-73FBDC9095A7}"/>
              </a:ext>
            </a:extLst>
          </p:cNvPr>
          <p:cNvSpPr txBox="1"/>
          <p:nvPr/>
        </p:nvSpPr>
        <p:spPr>
          <a:xfrm>
            <a:off x="3049138" y="4100588"/>
            <a:ext cx="60937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Examples Include:</a:t>
            </a:r>
          </a:p>
        </p:txBody>
      </p:sp>
    </p:spTree>
    <p:extLst>
      <p:ext uri="{BB962C8B-B14F-4D97-AF65-F5344CB8AC3E}">
        <p14:creationId xmlns:p14="http://schemas.microsoft.com/office/powerpoint/2010/main" val="2249846083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6BB83-CF31-4A83-BBE4-E60CCA1CD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Step 4</a:t>
            </a:r>
            <a:r>
              <a:rPr lang="en-US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Develop a Legislative or Executive Branch Champion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C249DFF-38F5-4BAE-A92E-42C037CD26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4195124"/>
              </p:ext>
            </p:extLst>
          </p:nvPr>
        </p:nvGraphicFramePr>
        <p:xfrm>
          <a:off x="1120775" y="1825625"/>
          <a:ext cx="10233025" cy="38841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0606081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6BB83-CF31-4A83-BBE4-E60CCA1CD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Step 5</a:t>
            </a:r>
            <a:r>
              <a:rPr lang="en-US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sz="4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Execute a Written and Oral </a:t>
            </a:r>
            <a:r>
              <a:rPr lang="en-US" sz="4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ampaign</a:t>
            </a:r>
            <a:br>
              <a:rPr lang="en-US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C249DFF-38F5-4BAE-A92E-42C037CD26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0105536"/>
              </p:ext>
            </p:extLst>
          </p:nvPr>
        </p:nvGraphicFramePr>
        <p:xfrm>
          <a:off x="1120775" y="1825625"/>
          <a:ext cx="10233025" cy="38841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BBD029C-42F9-425C-9527-C97AFCC443BE}"/>
              </a:ext>
            </a:extLst>
          </p:cNvPr>
          <p:cNvSpPr txBox="1"/>
          <p:nvPr/>
        </p:nvSpPr>
        <p:spPr>
          <a:xfrm>
            <a:off x="2452617" y="5554639"/>
            <a:ext cx="7286766" cy="73635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write a letter to Medicaid Director asking for inclusion of a new therapy on the prescription drug list.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559846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6BB83-CF31-4A83-BBE4-E60CCA1CD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Step 6</a:t>
            </a:r>
            <a:r>
              <a:rPr lang="en-US" sz="4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Raise Awareness of the issue through the Adoption of a Resolution/Proclamation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4A8531E6-C2B5-418D-8AD8-C822EC58C4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98253270"/>
              </p:ext>
            </p:extLst>
          </p:nvPr>
        </p:nvGraphicFramePr>
        <p:xfrm>
          <a:off x="1944806" y="1962102"/>
          <a:ext cx="8302387" cy="453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0611524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B3384-C4A0-4936-8F46-25332E859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Step 7</a:t>
            </a:r>
            <a:r>
              <a:rPr lang="en-US" sz="4000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Earned Media</a:t>
            </a:r>
            <a:endParaRPr lang="en-US" sz="40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C0E93B-81D2-40D1-8254-891FFAF41D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3331796"/>
              </p:ext>
            </p:extLst>
          </p:nvPr>
        </p:nvGraphicFramePr>
        <p:xfrm>
          <a:off x="1120000" y="3107029"/>
          <a:ext cx="10233800" cy="3281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: Rounded Corners 4">
            <a:extLst>
              <a:ext uri="{FF2B5EF4-FFF2-40B4-BE49-F238E27FC236}">
                <a16:creationId xmlns:a16="http://schemas.microsoft.com/office/drawing/2014/main" id="{0492B839-819D-41B1-AA34-F8963BE848E9}"/>
              </a:ext>
            </a:extLst>
          </p:cNvPr>
          <p:cNvSpPr txBox="1"/>
          <p:nvPr/>
        </p:nvSpPr>
        <p:spPr>
          <a:xfrm>
            <a:off x="2681657" y="1690688"/>
            <a:ext cx="7110485" cy="11011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21920" tIns="121920" rIns="121920" bIns="121920" numCol="1" spcCol="1270" anchor="ctr" anchorCtr="0">
            <a:noAutofit/>
          </a:bodyPr>
          <a:lstStyle/>
          <a:p>
            <a:pPr marL="0" lvl="0" indent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200" kern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Earned media can compliment your efforts and raise awareness of the issue.</a:t>
            </a:r>
            <a:endParaRPr lang="en-US" sz="3200" kern="1200" dirty="0"/>
          </a:p>
        </p:txBody>
      </p:sp>
    </p:spTree>
    <p:extLst>
      <p:ext uri="{BB962C8B-B14F-4D97-AF65-F5344CB8AC3E}">
        <p14:creationId xmlns:p14="http://schemas.microsoft.com/office/powerpoint/2010/main" val="2981148176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B3384-C4A0-4936-8F46-25332E859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Step 8</a:t>
            </a:r>
            <a:r>
              <a:rPr lang="en-US" sz="4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Meet with Decision-Makers &amp; </a:t>
            </a:r>
            <a:br>
              <a:rPr lang="en-US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Provide Testimony If Needed</a:t>
            </a:r>
            <a:endParaRPr lang="en-US" sz="40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BD617A1-0B6A-4E9E-A78D-30F3DD1E99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2144679"/>
              </p:ext>
            </p:extLst>
          </p:nvPr>
        </p:nvGraphicFramePr>
        <p:xfrm>
          <a:off x="1120000" y="1825625"/>
          <a:ext cx="102338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044248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109</TotalTime>
  <Words>493</Words>
  <Application>Microsoft Office PowerPoint</Application>
  <PresentationFormat>Widescreen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Corbel</vt:lpstr>
      <vt:lpstr>Depth</vt:lpstr>
      <vt:lpstr>Advocating for Access to Prescription Medications</vt:lpstr>
      <vt:lpstr>Step 1 - Set a Goal</vt:lpstr>
      <vt:lpstr>Step 2 - Create a background document that can be shared with Executive and Legislative Branch Leaders.</vt:lpstr>
      <vt:lpstr>Step 3 - Joining Forces </vt:lpstr>
      <vt:lpstr>Step 4 – Develop a Legislative or Executive Branch Champion</vt:lpstr>
      <vt:lpstr>Step 5 – Execute a Written and Oral Campaign </vt:lpstr>
      <vt:lpstr>Step 6 - Raise Awareness of the issue through the Adoption of a Resolution/Proclamation</vt:lpstr>
      <vt:lpstr>Step 7 - Earned Media</vt:lpstr>
      <vt:lpstr>Step 8 – Meet with Decision-Makers &amp;  Provide Testimony If Needed</vt:lpstr>
      <vt:lpstr>Step 9 – Continue to Advocate  Until the Goal is Reached!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Daughton</dc:creator>
  <cp:lastModifiedBy>Aimee Diaz Lyon</cp:lastModifiedBy>
  <cp:revision>12</cp:revision>
  <dcterms:created xsi:type="dcterms:W3CDTF">2022-11-03T13:07:33Z</dcterms:created>
  <dcterms:modified xsi:type="dcterms:W3CDTF">2022-11-03T19:07:26Z</dcterms:modified>
</cp:coreProperties>
</file>